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Lst>
  <p:sldSz cy="5143500" cx="9144000"/>
  <p:notesSz cx="6858000" cy="9144000"/>
  <p:embeddedFontLst>
    <p:embeddedFont>
      <p:font typeface="IBM Plex Sans"/>
      <p:regular r:id="rId26"/>
      <p:bold r:id="rId27"/>
      <p:italic r:id="rId28"/>
      <p:boldItalic r:id="rId29"/>
    </p:embeddedFont>
    <p:embeddedFont>
      <p:font typeface="Mogra"/>
      <p:regular r:id="rId30"/>
    </p:embeddedFont>
    <p:embeddedFont>
      <p:font typeface="Abel"/>
      <p:regular r:id="rId31"/>
    </p:embeddedFont>
    <p:embeddedFont>
      <p:font typeface="DM Serif Display"/>
      <p:regular r:id="rId32"/>
      <p: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5290741-AD84-43CE-B4EF-E1377845EDA6}">
  <a:tblStyle styleId="{C5290741-AD84-43CE-B4EF-E1377845EDA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8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IBMPlexSans-regular.fntdata"/><Relationship Id="rId25" Type="http://schemas.openxmlformats.org/officeDocument/2006/relationships/slide" Target="slides/slide19.xml"/><Relationship Id="rId28" Type="http://schemas.openxmlformats.org/officeDocument/2006/relationships/font" Target="fonts/IBMPlexSans-italic.fntdata"/><Relationship Id="rId27" Type="http://schemas.openxmlformats.org/officeDocument/2006/relationships/font" Target="fonts/IBMPlexSans-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IBMPlexSans-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Abel-regular.fntdata"/><Relationship Id="rId30" Type="http://schemas.openxmlformats.org/officeDocument/2006/relationships/font" Target="fonts/Mogra-regular.fntdata"/><Relationship Id="rId11" Type="http://schemas.openxmlformats.org/officeDocument/2006/relationships/slide" Target="slides/slide5.xml"/><Relationship Id="rId33" Type="http://schemas.openxmlformats.org/officeDocument/2006/relationships/font" Target="fonts/DMSerifDisplay-italic.fntdata"/><Relationship Id="rId10" Type="http://schemas.openxmlformats.org/officeDocument/2006/relationships/slide" Target="slides/slide4.xml"/><Relationship Id="rId32" Type="http://schemas.openxmlformats.org/officeDocument/2006/relationships/font" Target="fonts/DMSerifDisplay-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90" name="Google Shape;79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23b9c1fe9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23b9c1fe9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 name="Shape 977"/>
        <p:cNvGrpSpPr/>
        <p:nvPr/>
      </p:nvGrpSpPr>
      <p:grpSpPr>
        <a:xfrm>
          <a:off x="0" y="0"/>
          <a:ext cx="0" cy="0"/>
          <a:chOff x="0" y="0"/>
          <a:chExt cx="0" cy="0"/>
        </a:xfrm>
      </p:grpSpPr>
      <p:sp>
        <p:nvSpPr>
          <p:cNvPr id="978" name="Google Shape;978;g260b9c4c3c0_5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9" name="Google Shape;979;g260b9c4c3c0_5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260b9c4c3c0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260b9c4c3c0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260b9c4c3c0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260b9c4c3c0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Katherine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260b9c4c3c0_5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8" name="Google Shape;1038;g260b9c4c3c0_5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Katherine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 name="Shape 1047"/>
        <p:cNvGrpSpPr/>
        <p:nvPr/>
      </p:nvGrpSpPr>
      <p:grpSpPr>
        <a:xfrm>
          <a:off x="0" y="0"/>
          <a:ext cx="0" cy="0"/>
          <a:chOff x="0" y="0"/>
          <a:chExt cx="0" cy="0"/>
        </a:xfrm>
      </p:grpSpPr>
      <p:sp>
        <p:nvSpPr>
          <p:cNvPr id="1048" name="Google Shape;1048;g260b9c4c3c0_5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9" name="Google Shape;1049;g260b9c4c3c0_5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Katherine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 name="Shape 1056"/>
        <p:cNvGrpSpPr/>
        <p:nvPr/>
      </p:nvGrpSpPr>
      <p:grpSpPr>
        <a:xfrm>
          <a:off x="0" y="0"/>
          <a:ext cx="0" cy="0"/>
          <a:chOff x="0" y="0"/>
          <a:chExt cx="0" cy="0"/>
        </a:xfrm>
      </p:grpSpPr>
      <p:sp>
        <p:nvSpPr>
          <p:cNvPr id="1057" name="Google Shape;1057;g260b9c4c3c0_5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8" name="Google Shape;1058;g260b9c4c3c0_5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Katherine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260b9c4c3c0_5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260b9c4c3c0_5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Katherine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260b9c4c3c0_5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260b9c4c3c0_5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Katherine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260b9c4c3c0_5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260b9c4c3c0_5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260b9c4c3c0_5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260b9c4c3c0_5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22deeeeb6b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22deeeeb6b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13ce2af5b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13ce2af5b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g260efa258c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g260efa258c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260b9c4c3c0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260b9c4c3c0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decide the best model for our project, we had to understand </a:t>
            </a:r>
            <a:r>
              <a:rPr lang="en"/>
              <a:t>what</a:t>
            </a:r>
            <a:r>
              <a:rPr lang="en"/>
              <a:t> kind of data we wanted it to predict. The inputs were randomized images from what were captured by car cameras. The outputs had to be the accuracy scores of how well the system predicted the images into the 4 types of driver situations. This would be considered classification because the model is putting the images into categories. The models we experimented with were KNeighbors, Decision Tree, and Neural Networks. The best accuracy score influenced us to use that model due to it being most reliable. KNeighbors </a:t>
            </a:r>
            <a:r>
              <a:rPr lang="en"/>
              <a:t>looks</a:t>
            </a:r>
            <a:r>
              <a:rPr lang="en"/>
              <a:t> at a given number of similar images around the input and outputs the category it is most surrounded by. This gave us an accuracy score of 50.8% which isn’t the best but it demonstrates that the system can retain some of the training data during testing for a short time. Decision Tree makes one decision or another based a given set of rules so it makes sense that it gave us an accuracy of 24.6%. It was hard for the model to categorize the images if they could apply to multiple of the rules. The final one that we ended up using was Neural Networks. It processes images with different weighted filters, like neurons, and outputs the category it predicts the image would most fit into. With the accuracy score being 55.7%, we knew this model would be the most reliable.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260b9c4c3c0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260b9c4c3c0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260b9c4c3c0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260b9c4c3c0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260b9c4c3c0_7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260b9c4c3c0_7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6422713" y="41366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6361775" y="-10068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722375" y="-331550"/>
            <a:ext cx="8855550" cy="3643200"/>
            <a:chOff x="722375" y="-331550"/>
            <a:chExt cx="8855550" cy="3643200"/>
          </a:xfrm>
        </p:grpSpPr>
        <p:sp>
          <p:nvSpPr>
            <p:cNvPr id="12" name="Google Shape;12;p2"/>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879575" y="2215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 name="Google Shape;17;p2"/>
          <p:cNvPicPr preferRelativeResize="0"/>
          <p:nvPr/>
        </p:nvPicPr>
        <p:blipFill>
          <a:blip r:embed="rId2">
            <a:alphaModFix/>
          </a:blip>
          <a:stretch>
            <a:fillRect/>
          </a:stretch>
        </p:blipFill>
        <p:spPr>
          <a:xfrm>
            <a:off x="0" y="2834123"/>
            <a:ext cx="9144003" cy="4152306"/>
          </a:xfrm>
          <a:prstGeom prst="rect">
            <a:avLst/>
          </a:prstGeom>
          <a:noFill/>
          <a:ln>
            <a:noFill/>
          </a:ln>
        </p:spPr>
      </p:pic>
      <p:grpSp>
        <p:nvGrpSpPr>
          <p:cNvPr id="18" name="Google Shape;18;p2"/>
          <p:cNvGrpSpPr/>
          <p:nvPr/>
        </p:nvGrpSpPr>
        <p:grpSpPr>
          <a:xfrm>
            <a:off x="261425" y="1395525"/>
            <a:ext cx="257100" cy="3465800"/>
            <a:chOff x="261425" y="1395525"/>
            <a:chExt cx="257100" cy="3465800"/>
          </a:xfrm>
        </p:grpSpPr>
        <p:sp>
          <p:nvSpPr>
            <p:cNvPr id="19" name="Google Shape;19;p2"/>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2"/>
          <p:cNvSpPr/>
          <p:nvPr/>
        </p:nvSpPr>
        <p:spPr>
          <a:xfrm>
            <a:off x="1842038" y="268107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2"/>
          <p:cNvGrpSpPr/>
          <p:nvPr/>
        </p:nvGrpSpPr>
        <p:grpSpPr>
          <a:xfrm>
            <a:off x="8709675" y="670900"/>
            <a:ext cx="257100" cy="3465800"/>
            <a:chOff x="261425" y="1395525"/>
            <a:chExt cx="257100" cy="3465800"/>
          </a:xfrm>
        </p:grpSpPr>
        <p:sp>
          <p:nvSpPr>
            <p:cNvPr id="23" name="Google Shape;23;p2"/>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 name="Google Shape;25;p2"/>
          <p:cNvGrpSpPr/>
          <p:nvPr/>
        </p:nvGrpSpPr>
        <p:grpSpPr>
          <a:xfrm>
            <a:off x="518525" y="2217525"/>
            <a:ext cx="257100" cy="1821800"/>
            <a:chOff x="829225" y="2863075"/>
            <a:chExt cx="257100" cy="1821800"/>
          </a:xfrm>
        </p:grpSpPr>
        <p:sp>
          <p:nvSpPr>
            <p:cNvPr id="26" name="Google Shape;26;p2"/>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2"/>
          <p:cNvSpPr txBox="1"/>
          <p:nvPr>
            <p:ph type="ctrTitle"/>
          </p:nvPr>
        </p:nvSpPr>
        <p:spPr>
          <a:xfrm>
            <a:off x="1179425" y="1079500"/>
            <a:ext cx="6785100" cy="17178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9" name="Google Shape;29;p2"/>
          <p:cNvSpPr txBox="1"/>
          <p:nvPr>
            <p:ph idx="1" type="subTitle"/>
          </p:nvPr>
        </p:nvSpPr>
        <p:spPr>
          <a:xfrm>
            <a:off x="1179450" y="2834125"/>
            <a:ext cx="6785100" cy="444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500"/>
              <a:buNone/>
              <a:defRPr sz="1500"/>
            </a:lvl1pPr>
            <a:lvl2pPr lvl="1" algn="ctr">
              <a:lnSpc>
                <a:spcPct val="100000"/>
              </a:lnSpc>
              <a:spcBef>
                <a:spcPts val="0"/>
              </a:spcBef>
              <a:spcAft>
                <a:spcPts val="0"/>
              </a:spcAft>
              <a:buSzPts val="1500"/>
              <a:buNone/>
              <a:defRPr sz="1500"/>
            </a:lvl2pPr>
            <a:lvl3pPr lvl="2" algn="ctr">
              <a:lnSpc>
                <a:spcPct val="100000"/>
              </a:lnSpc>
              <a:spcBef>
                <a:spcPts val="0"/>
              </a:spcBef>
              <a:spcAft>
                <a:spcPts val="0"/>
              </a:spcAft>
              <a:buSzPts val="1500"/>
              <a:buNone/>
              <a:defRPr sz="1500"/>
            </a:lvl3pPr>
            <a:lvl4pPr lvl="3" algn="ctr">
              <a:lnSpc>
                <a:spcPct val="100000"/>
              </a:lnSpc>
              <a:spcBef>
                <a:spcPts val="0"/>
              </a:spcBef>
              <a:spcAft>
                <a:spcPts val="0"/>
              </a:spcAft>
              <a:buSzPts val="1500"/>
              <a:buNone/>
              <a:defRPr sz="1500"/>
            </a:lvl4pPr>
            <a:lvl5pPr lvl="4" algn="ctr">
              <a:lnSpc>
                <a:spcPct val="100000"/>
              </a:lnSpc>
              <a:spcBef>
                <a:spcPts val="0"/>
              </a:spcBef>
              <a:spcAft>
                <a:spcPts val="0"/>
              </a:spcAft>
              <a:buSzPts val="1500"/>
              <a:buNone/>
              <a:defRPr sz="1500"/>
            </a:lvl5pPr>
            <a:lvl6pPr lvl="5" algn="ctr">
              <a:lnSpc>
                <a:spcPct val="100000"/>
              </a:lnSpc>
              <a:spcBef>
                <a:spcPts val="0"/>
              </a:spcBef>
              <a:spcAft>
                <a:spcPts val="0"/>
              </a:spcAft>
              <a:buSzPts val="1500"/>
              <a:buNone/>
              <a:defRPr sz="1500"/>
            </a:lvl6pPr>
            <a:lvl7pPr lvl="6" algn="ctr">
              <a:lnSpc>
                <a:spcPct val="100000"/>
              </a:lnSpc>
              <a:spcBef>
                <a:spcPts val="0"/>
              </a:spcBef>
              <a:spcAft>
                <a:spcPts val="0"/>
              </a:spcAft>
              <a:buSzPts val="1500"/>
              <a:buNone/>
              <a:defRPr sz="1500"/>
            </a:lvl7pPr>
            <a:lvl8pPr lvl="7" algn="ctr">
              <a:lnSpc>
                <a:spcPct val="100000"/>
              </a:lnSpc>
              <a:spcBef>
                <a:spcPts val="0"/>
              </a:spcBef>
              <a:spcAft>
                <a:spcPts val="0"/>
              </a:spcAft>
              <a:buSzPts val="1500"/>
              <a:buNone/>
              <a:defRPr sz="1500"/>
            </a:lvl8pPr>
            <a:lvl9pPr lvl="8" algn="ctr">
              <a:lnSpc>
                <a:spcPct val="100000"/>
              </a:lnSpc>
              <a:spcBef>
                <a:spcPts val="0"/>
              </a:spcBef>
              <a:spcAft>
                <a:spcPts val="0"/>
              </a:spcAft>
              <a:buSzPts val="1500"/>
              <a:buNone/>
              <a:defRPr sz="15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6" name="Shape 306"/>
        <p:cNvGrpSpPr/>
        <p:nvPr/>
      </p:nvGrpSpPr>
      <p:grpSpPr>
        <a:xfrm>
          <a:off x="0" y="0"/>
          <a:ext cx="0" cy="0"/>
          <a:chOff x="0" y="0"/>
          <a:chExt cx="0" cy="0"/>
        </a:xfrm>
      </p:grpSpPr>
      <p:sp>
        <p:nvSpPr>
          <p:cNvPr id="307" name="Google Shape;307;p11"/>
          <p:cNvSpPr txBox="1"/>
          <p:nvPr>
            <p:ph hasCustomPrompt="1" type="title"/>
          </p:nvPr>
        </p:nvSpPr>
        <p:spPr>
          <a:xfrm>
            <a:off x="1622760" y="1233313"/>
            <a:ext cx="5898600" cy="12987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7200">
                <a:solidFill>
                  <a:schemeClr val="l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pic>
        <p:nvPicPr>
          <p:cNvPr id="308" name="Google Shape;308;p11"/>
          <p:cNvPicPr preferRelativeResize="0"/>
          <p:nvPr/>
        </p:nvPicPr>
        <p:blipFill>
          <a:blip r:embed="rId2">
            <a:alphaModFix/>
          </a:blip>
          <a:stretch>
            <a:fillRect/>
          </a:stretch>
        </p:blipFill>
        <p:spPr>
          <a:xfrm flipH="1">
            <a:off x="0" y="2272048"/>
            <a:ext cx="9144003" cy="4152306"/>
          </a:xfrm>
          <a:prstGeom prst="rect">
            <a:avLst/>
          </a:prstGeom>
          <a:noFill/>
          <a:ln>
            <a:noFill/>
          </a:ln>
        </p:spPr>
      </p:pic>
      <p:sp>
        <p:nvSpPr>
          <p:cNvPr id="309" name="Google Shape;309;p11"/>
          <p:cNvSpPr/>
          <p:nvPr/>
        </p:nvSpPr>
        <p:spPr>
          <a:xfrm>
            <a:off x="368538" y="23726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a:off x="5026550" y="-121853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11"/>
          <p:cNvGrpSpPr/>
          <p:nvPr/>
        </p:nvGrpSpPr>
        <p:grpSpPr>
          <a:xfrm>
            <a:off x="261425" y="1395525"/>
            <a:ext cx="257100" cy="3465800"/>
            <a:chOff x="261425" y="1395525"/>
            <a:chExt cx="257100" cy="3465800"/>
          </a:xfrm>
        </p:grpSpPr>
        <p:sp>
          <p:nvSpPr>
            <p:cNvPr id="312" name="Google Shape;312;p11"/>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180875" y="-327525"/>
            <a:ext cx="8855550" cy="3643200"/>
            <a:chOff x="722375" y="-331550"/>
            <a:chExt cx="8855550" cy="3643200"/>
          </a:xfrm>
        </p:grpSpPr>
        <p:sp>
          <p:nvSpPr>
            <p:cNvPr id="315" name="Google Shape;315;p11"/>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a:off x="4879575" y="2215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 name="Google Shape;320;p11"/>
          <p:cNvGrpSpPr/>
          <p:nvPr/>
        </p:nvGrpSpPr>
        <p:grpSpPr>
          <a:xfrm>
            <a:off x="518525" y="2217525"/>
            <a:ext cx="257100" cy="1821800"/>
            <a:chOff x="829225" y="2863075"/>
            <a:chExt cx="257100" cy="1821800"/>
          </a:xfrm>
        </p:grpSpPr>
        <p:sp>
          <p:nvSpPr>
            <p:cNvPr id="321" name="Google Shape;321;p11"/>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1"/>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11"/>
          <p:cNvGrpSpPr/>
          <p:nvPr/>
        </p:nvGrpSpPr>
        <p:grpSpPr>
          <a:xfrm>
            <a:off x="8709675" y="670900"/>
            <a:ext cx="257100" cy="3465800"/>
            <a:chOff x="261425" y="1395525"/>
            <a:chExt cx="257100" cy="3465800"/>
          </a:xfrm>
        </p:grpSpPr>
        <p:sp>
          <p:nvSpPr>
            <p:cNvPr id="324" name="Google Shape;324;p11"/>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1"/>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 name="Google Shape;326;p11"/>
          <p:cNvGrpSpPr/>
          <p:nvPr/>
        </p:nvGrpSpPr>
        <p:grpSpPr>
          <a:xfrm>
            <a:off x="8126150" y="2136413"/>
            <a:ext cx="257100" cy="3465800"/>
            <a:chOff x="261425" y="1395525"/>
            <a:chExt cx="257100" cy="3465800"/>
          </a:xfrm>
        </p:grpSpPr>
        <p:sp>
          <p:nvSpPr>
            <p:cNvPr id="327" name="Google Shape;327;p11"/>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1"/>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 name="Google Shape;329;p11"/>
          <p:cNvSpPr/>
          <p:nvPr/>
        </p:nvSpPr>
        <p:spPr>
          <a:xfrm>
            <a:off x="6249913" y="34580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1"/>
          <p:cNvSpPr txBox="1"/>
          <p:nvPr>
            <p:ph idx="1" type="subTitle"/>
          </p:nvPr>
        </p:nvSpPr>
        <p:spPr>
          <a:xfrm>
            <a:off x="1622725" y="2531988"/>
            <a:ext cx="5898600" cy="5145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None/>
              <a:defRPr sz="1600"/>
            </a:lvl1pPr>
            <a:lvl2pPr lvl="1" algn="ctr">
              <a:spcBef>
                <a:spcPts val="0"/>
              </a:spcBef>
              <a:spcAft>
                <a:spcPts val="0"/>
              </a:spcAft>
              <a:buSzPts val="1200"/>
              <a:buNone/>
              <a:defRPr/>
            </a:lvl2pPr>
            <a:lvl3pPr lvl="2" algn="ctr">
              <a:spcBef>
                <a:spcPts val="0"/>
              </a:spcBef>
              <a:spcAft>
                <a:spcPts val="0"/>
              </a:spcAft>
              <a:buSzPts val="1200"/>
              <a:buNone/>
              <a:defRPr/>
            </a:lvl3pPr>
            <a:lvl4pPr lvl="3" algn="ctr">
              <a:spcBef>
                <a:spcPts val="0"/>
              </a:spcBef>
              <a:spcAft>
                <a:spcPts val="0"/>
              </a:spcAft>
              <a:buSzPts val="1200"/>
              <a:buNone/>
              <a:defRPr/>
            </a:lvl4pPr>
            <a:lvl5pPr lvl="4" algn="ctr">
              <a:spcBef>
                <a:spcPts val="0"/>
              </a:spcBef>
              <a:spcAft>
                <a:spcPts val="0"/>
              </a:spcAft>
              <a:buSzPts val="1200"/>
              <a:buNone/>
              <a:defRPr/>
            </a:lvl5pPr>
            <a:lvl6pPr lvl="5" algn="ctr">
              <a:spcBef>
                <a:spcPts val="0"/>
              </a:spcBef>
              <a:spcAft>
                <a:spcPts val="0"/>
              </a:spcAft>
              <a:buSzPts val="1200"/>
              <a:buNone/>
              <a:defRPr/>
            </a:lvl6pPr>
            <a:lvl7pPr lvl="6" algn="ctr">
              <a:spcBef>
                <a:spcPts val="0"/>
              </a:spcBef>
              <a:spcAft>
                <a:spcPts val="0"/>
              </a:spcAft>
              <a:buSzPts val="1200"/>
              <a:buNone/>
              <a:defRPr/>
            </a:lvl7pPr>
            <a:lvl8pPr lvl="7" algn="ctr">
              <a:spcBef>
                <a:spcPts val="0"/>
              </a:spcBef>
              <a:spcAft>
                <a:spcPts val="0"/>
              </a:spcAft>
              <a:buSzPts val="1200"/>
              <a:buNone/>
              <a:defRPr/>
            </a:lvl8pPr>
            <a:lvl9pPr lvl="8" algn="ctr">
              <a:spcBef>
                <a:spcPts val="0"/>
              </a:spcBef>
              <a:spcAft>
                <a:spcPts val="0"/>
              </a:spcAft>
              <a:buSzPts val="1200"/>
              <a:buNone/>
              <a:defRPr/>
            </a:lvl9pPr>
          </a:lstStyle>
          <a:p/>
        </p:txBody>
      </p:sp>
      <p:grpSp>
        <p:nvGrpSpPr>
          <p:cNvPr id="331" name="Google Shape;331;p11"/>
          <p:cNvGrpSpPr/>
          <p:nvPr/>
        </p:nvGrpSpPr>
        <p:grpSpPr>
          <a:xfrm>
            <a:off x="829225" y="2863075"/>
            <a:ext cx="257100" cy="1821800"/>
            <a:chOff x="829225" y="2863075"/>
            <a:chExt cx="257100" cy="1821800"/>
          </a:xfrm>
        </p:grpSpPr>
        <p:sp>
          <p:nvSpPr>
            <p:cNvPr id="332" name="Google Shape;332;p11"/>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1"/>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11"/>
          <p:cNvGrpSpPr/>
          <p:nvPr/>
        </p:nvGrpSpPr>
        <p:grpSpPr>
          <a:xfrm>
            <a:off x="1234300" y="3205275"/>
            <a:ext cx="257100" cy="1832375"/>
            <a:chOff x="1365450" y="3205275"/>
            <a:chExt cx="257100" cy="1832375"/>
          </a:xfrm>
        </p:grpSpPr>
        <p:sp>
          <p:nvSpPr>
            <p:cNvPr id="335" name="Google Shape;335;p1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11"/>
          <p:cNvGrpSpPr/>
          <p:nvPr/>
        </p:nvGrpSpPr>
        <p:grpSpPr>
          <a:xfrm>
            <a:off x="2150525" y="3604938"/>
            <a:ext cx="257100" cy="1832375"/>
            <a:chOff x="1365450" y="3205275"/>
            <a:chExt cx="257100" cy="1832375"/>
          </a:xfrm>
        </p:grpSpPr>
        <p:sp>
          <p:nvSpPr>
            <p:cNvPr id="338" name="Google Shape;338;p1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11"/>
          <p:cNvGrpSpPr/>
          <p:nvPr/>
        </p:nvGrpSpPr>
        <p:grpSpPr>
          <a:xfrm>
            <a:off x="3594850" y="3315675"/>
            <a:ext cx="257100" cy="1832375"/>
            <a:chOff x="1365450" y="3205275"/>
            <a:chExt cx="257100" cy="1832375"/>
          </a:xfrm>
        </p:grpSpPr>
        <p:sp>
          <p:nvSpPr>
            <p:cNvPr id="341" name="Google Shape;341;p1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11"/>
          <p:cNvGrpSpPr/>
          <p:nvPr/>
        </p:nvGrpSpPr>
        <p:grpSpPr>
          <a:xfrm>
            <a:off x="4769450" y="4136700"/>
            <a:ext cx="257100" cy="1832375"/>
            <a:chOff x="1365450" y="3205275"/>
            <a:chExt cx="257100" cy="1832375"/>
          </a:xfrm>
        </p:grpSpPr>
        <p:sp>
          <p:nvSpPr>
            <p:cNvPr id="344" name="Google Shape;344;p1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11"/>
          <p:cNvGrpSpPr/>
          <p:nvPr/>
        </p:nvGrpSpPr>
        <p:grpSpPr>
          <a:xfrm>
            <a:off x="5430100" y="3929625"/>
            <a:ext cx="257100" cy="1832375"/>
            <a:chOff x="1365450" y="3205275"/>
            <a:chExt cx="257100" cy="1832375"/>
          </a:xfrm>
        </p:grpSpPr>
        <p:sp>
          <p:nvSpPr>
            <p:cNvPr id="347" name="Google Shape;347;p1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11"/>
          <p:cNvGrpSpPr/>
          <p:nvPr/>
        </p:nvGrpSpPr>
        <p:grpSpPr>
          <a:xfrm>
            <a:off x="7069888" y="3380500"/>
            <a:ext cx="257100" cy="1832375"/>
            <a:chOff x="1365450" y="3205275"/>
            <a:chExt cx="257100" cy="1832375"/>
          </a:xfrm>
        </p:grpSpPr>
        <p:sp>
          <p:nvSpPr>
            <p:cNvPr id="350" name="Google Shape;350;p1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11"/>
          <p:cNvGrpSpPr/>
          <p:nvPr/>
        </p:nvGrpSpPr>
        <p:grpSpPr>
          <a:xfrm>
            <a:off x="7783013" y="2953125"/>
            <a:ext cx="257100" cy="1832375"/>
            <a:chOff x="1365450" y="3205275"/>
            <a:chExt cx="257100" cy="1832375"/>
          </a:xfrm>
        </p:grpSpPr>
        <p:sp>
          <p:nvSpPr>
            <p:cNvPr id="353" name="Google Shape;353;p1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11"/>
          <p:cNvGrpSpPr/>
          <p:nvPr/>
        </p:nvGrpSpPr>
        <p:grpSpPr>
          <a:xfrm>
            <a:off x="2872688" y="3520613"/>
            <a:ext cx="257100" cy="3465800"/>
            <a:chOff x="261425" y="1395525"/>
            <a:chExt cx="257100" cy="3465800"/>
          </a:xfrm>
        </p:grpSpPr>
        <p:sp>
          <p:nvSpPr>
            <p:cNvPr id="356" name="Google Shape;356;p11"/>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1"/>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58" name="Shape 35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59" name="Shape 359"/>
        <p:cNvGrpSpPr/>
        <p:nvPr/>
      </p:nvGrpSpPr>
      <p:grpSpPr>
        <a:xfrm>
          <a:off x="0" y="0"/>
          <a:ext cx="0" cy="0"/>
          <a:chOff x="0" y="0"/>
          <a:chExt cx="0" cy="0"/>
        </a:xfrm>
      </p:grpSpPr>
      <p:grpSp>
        <p:nvGrpSpPr>
          <p:cNvPr id="360" name="Google Shape;360;p13"/>
          <p:cNvGrpSpPr/>
          <p:nvPr/>
        </p:nvGrpSpPr>
        <p:grpSpPr>
          <a:xfrm flipH="1">
            <a:off x="-115825" y="-407750"/>
            <a:ext cx="8855550" cy="3643200"/>
            <a:chOff x="722375" y="-331550"/>
            <a:chExt cx="8855550" cy="3643200"/>
          </a:xfrm>
        </p:grpSpPr>
        <p:sp>
          <p:nvSpPr>
            <p:cNvPr id="361" name="Google Shape;361;p13"/>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3"/>
            <p:cNvSpPr/>
            <p:nvPr/>
          </p:nvSpPr>
          <p:spPr>
            <a:xfrm>
              <a:off x="4879575" y="2215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3"/>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3"/>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3"/>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66" name="Google Shape;366;p13"/>
          <p:cNvPicPr preferRelativeResize="0"/>
          <p:nvPr/>
        </p:nvPicPr>
        <p:blipFill>
          <a:blip r:embed="rId2">
            <a:alphaModFix/>
          </a:blip>
          <a:stretch>
            <a:fillRect/>
          </a:stretch>
        </p:blipFill>
        <p:spPr>
          <a:xfrm flipH="1">
            <a:off x="0" y="2834123"/>
            <a:ext cx="9144003" cy="4152306"/>
          </a:xfrm>
          <a:prstGeom prst="rect">
            <a:avLst/>
          </a:prstGeom>
          <a:noFill/>
          <a:ln>
            <a:noFill/>
          </a:ln>
        </p:spPr>
      </p:pic>
      <p:sp>
        <p:nvSpPr>
          <p:cNvPr id="367" name="Google Shape;367;p13"/>
          <p:cNvSpPr/>
          <p:nvPr/>
        </p:nvSpPr>
        <p:spPr>
          <a:xfrm>
            <a:off x="-439234" y="2189401"/>
            <a:ext cx="3746400" cy="3465900"/>
          </a:xfrm>
          <a:prstGeom prst="ellipse">
            <a:avLst/>
          </a:prstGeom>
          <a:gradFill>
            <a:gsLst>
              <a:gs pos="0">
                <a:srgbClr val="131F63">
                  <a:alpha val="2520"/>
                </a:srgbClr>
              </a:gs>
              <a:gs pos="62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3"/>
          <p:cNvSpPr/>
          <p:nvPr/>
        </p:nvSpPr>
        <p:spPr>
          <a:xfrm>
            <a:off x="4048125" y="1690050"/>
            <a:ext cx="4513500" cy="4412100"/>
          </a:xfrm>
          <a:prstGeom prst="ellipse">
            <a:avLst/>
          </a:prstGeom>
          <a:gradFill>
            <a:gsLst>
              <a:gs pos="0">
                <a:srgbClr val="131F63">
                  <a:alpha val="2520"/>
                </a:srgbClr>
              </a:gs>
              <a:gs pos="74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3"/>
          <p:cNvSpPr txBox="1"/>
          <p:nvPr>
            <p:ph hasCustomPrompt="1" type="title"/>
          </p:nvPr>
        </p:nvSpPr>
        <p:spPr>
          <a:xfrm>
            <a:off x="931388" y="1588175"/>
            <a:ext cx="528300" cy="52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0" name="Google Shape;370;p13"/>
          <p:cNvSpPr txBox="1"/>
          <p:nvPr>
            <p:ph hasCustomPrompt="1" idx="2" type="title"/>
          </p:nvPr>
        </p:nvSpPr>
        <p:spPr>
          <a:xfrm>
            <a:off x="931379" y="2526388"/>
            <a:ext cx="528300" cy="52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1" name="Google Shape;371;p13"/>
          <p:cNvSpPr txBox="1"/>
          <p:nvPr>
            <p:ph hasCustomPrompt="1" idx="3" type="title"/>
          </p:nvPr>
        </p:nvSpPr>
        <p:spPr>
          <a:xfrm>
            <a:off x="931376" y="3547125"/>
            <a:ext cx="528300" cy="52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2" name="Google Shape;372;p13"/>
          <p:cNvSpPr txBox="1"/>
          <p:nvPr>
            <p:ph idx="1" type="subTitle"/>
          </p:nvPr>
        </p:nvSpPr>
        <p:spPr>
          <a:xfrm>
            <a:off x="1612100" y="1588175"/>
            <a:ext cx="2566500" cy="528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373" name="Google Shape;373;p13"/>
          <p:cNvSpPr txBox="1"/>
          <p:nvPr>
            <p:ph idx="4" type="subTitle"/>
          </p:nvPr>
        </p:nvSpPr>
        <p:spPr>
          <a:xfrm>
            <a:off x="1612088" y="2526388"/>
            <a:ext cx="2566500" cy="516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374" name="Google Shape;374;p13"/>
          <p:cNvSpPr txBox="1"/>
          <p:nvPr>
            <p:ph idx="5" type="subTitle"/>
          </p:nvPr>
        </p:nvSpPr>
        <p:spPr>
          <a:xfrm>
            <a:off x="1612107" y="3547125"/>
            <a:ext cx="2566500" cy="530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375" name="Google Shape;375;p13"/>
          <p:cNvSpPr txBox="1"/>
          <p:nvPr>
            <p:ph hasCustomPrompt="1" idx="6" type="title"/>
          </p:nvPr>
        </p:nvSpPr>
        <p:spPr>
          <a:xfrm>
            <a:off x="4965388" y="1588175"/>
            <a:ext cx="528300" cy="52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6" name="Google Shape;376;p13"/>
          <p:cNvSpPr txBox="1"/>
          <p:nvPr>
            <p:ph hasCustomPrompt="1" idx="7" type="title"/>
          </p:nvPr>
        </p:nvSpPr>
        <p:spPr>
          <a:xfrm>
            <a:off x="4965404" y="2526388"/>
            <a:ext cx="528300" cy="52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7" name="Google Shape;377;p13"/>
          <p:cNvSpPr txBox="1"/>
          <p:nvPr>
            <p:ph hasCustomPrompt="1" idx="8" type="title"/>
          </p:nvPr>
        </p:nvSpPr>
        <p:spPr>
          <a:xfrm>
            <a:off x="4965401" y="3547125"/>
            <a:ext cx="528300" cy="52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2400"/>
              <a:buNone/>
              <a:defRPr sz="24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378" name="Google Shape;378;p13"/>
          <p:cNvSpPr txBox="1"/>
          <p:nvPr>
            <p:ph idx="9" type="subTitle"/>
          </p:nvPr>
        </p:nvSpPr>
        <p:spPr>
          <a:xfrm>
            <a:off x="5646119" y="1588175"/>
            <a:ext cx="2566500" cy="528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379" name="Google Shape;379;p13"/>
          <p:cNvSpPr txBox="1"/>
          <p:nvPr>
            <p:ph idx="13" type="subTitle"/>
          </p:nvPr>
        </p:nvSpPr>
        <p:spPr>
          <a:xfrm>
            <a:off x="5646113" y="2526388"/>
            <a:ext cx="2566500" cy="516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380" name="Google Shape;380;p13"/>
          <p:cNvSpPr txBox="1"/>
          <p:nvPr>
            <p:ph idx="14" type="subTitle"/>
          </p:nvPr>
        </p:nvSpPr>
        <p:spPr>
          <a:xfrm>
            <a:off x="5646122" y="3547125"/>
            <a:ext cx="2566500" cy="5304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grpSp>
        <p:nvGrpSpPr>
          <p:cNvPr id="381" name="Google Shape;381;p13"/>
          <p:cNvGrpSpPr/>
          <p:nvPr/>
        </p:nvGrpSpPr>
        <p:grpSpPr>
          <a:xfrm>
            <a:off x="5325225" y="4269650"/>
            <a:ext cx="257100" cy="1832375"/>
            <a:chOff x="1365450" y="3205275"/>
            <a:chExt cx="257100" cy="1832375"/>
          </a:xfrm>
        </p:grpSpPr>
        <p:sp>
          <p:nvSpPr>
            <p:cNvPr id="382" name="Google Shape;382;p1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13"/>
          <p:cNvGrpSpPr/>
          <p:nvPr/>
        </p:nvGrpSpPr>
        <p:grpSpPr>
          <a:xfrm>
            <a:off x="8561600" y="838838"/>
            <a:ext cx="257100" cy="3465800"/>
            <a:chOff x="261425" y="1395525"/>
            <a:chExt cx="257100" cy="3465800"/>
          </a:xfrm>
        </p:grpSpPr>
        <p:sp>
          <p:nvSpPr>
            <p:cNvPr id="385" name="Google Shape;385;p13"/>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3"/>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 name="Google Shape;387;p13"/>
          <p:cNvGrpSpPr/>
          <p:nvPr/>
        </p:nvGrpSpPr>
        <p:grpSpPr>
          <a:xfrm>
            <a:off x="8818700" y="1874663"/>
            <a:ext cx="257100" cy="1832375"/>
            <a:chOff x="1365450" y="3205275"/>
            <a:chExt cx="257100" cy="1832375"/>
          </a:xfrm>
        </p:grpSpPr>
        <p:sp>
          <p:nvSpPr>
            <p:cNvPr id="388" name="Google Shape;388;p1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p13"/>
          <p:cNvGrpSpPr/>
          <p:nvPr/>
        </p:nvGrpSpPr>
        <p:grpSpPr>
          <a:xfrm>
            <a:off x="8021450" y="3803550"/>
            <a:ext cx="257100" cy="1832375"/>
            <a:chOff x="1365450" y="3205275"/>
            <a:chExt cx="257100" cy="1832375"/>
          </a:xfrm>
        </p:grpSpPr>
        <p:sp>
          <p:nvSpPr>
            <p:cNvPr id="391" name="Google Shape;391;p1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13"/>
          <p:cNvGrpSpPr/>
          <p:nvPr/>
        </p:nvGrpSpPr>
        <p:grpSpPr>
          <a:xfrm>
            <a:off x="5646125" y="4585825"/>
            <a:ext cx="257100" cy="1832375"/>
            <a:chOff x="1365450" y="3205275"/>
            <a:chExt cx="257100" cy="1832375"/>
          </a:xfrm>
        </p:grpSpPr>
        <p:sp>
          <p:nvSpPr>
            <p:cNvPr id="394" name="Google Shape;394;p1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 name="Google Shape;396;p13"/>
          <p:cNvGrpSpPr/>
          <p:nvPr/>
        </p:nvGrpSpPr>
        <p:grpSpPr>
          <a:xfrm>
            <a:off x="8293063" y="3210950"/>
            <a:ext cx="257100" cy="1832375"/>
            <a:chOff x="1365450" y="3205275"/>
            <a:chExt cx="257100" cy="1832375"/>
          </a:xfrm>
        </p:grpSpPr>
        <p:sp>
          <p:nvSpPr>
            <p:cNvPr id="397" name="Google Shape;397;p1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13"/>
          <p:cNvGrpSpPr/>
          <p:nvPr/>
        </p:nvGrpSpPr>
        <p:grpSpPr>
          <a:xfrm>
            <a:off x="131200" y="3096200"/>
            <a:ext cx="257100" cy="1832375"/>
            <a:chOff x="1365450" y="3205275"/>
            <a:chExt cx="257100" cy="1832375"/>
          </a:xfrm>
        </p:grpSpPr>
        <p:sp>
          <p:nvSpPr>
            <p:cNvPr id="400" name="Google Shape;400;p1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13"/>
          <p:cNvGrpSpPr/>
          <p:nvPr/>
        </p:nvGrpSpPr>
        <p:grpSpPr>
          <a:xfrm>
            <a:off x="2518638" y="4595350"/>
            <a:ext cx="257100" cy="1832375"/>
            <a:chOff x="1365450" y="3205275"/>
            <a:chExt cx="257100" cy="1832375"/>
          </a:xfrm>
        </p:grpSpPr>
        <p:sp>
          <p:nvSpPr>
            <p:cNvPr id="403" name="Google Shape;403;p1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13"/>
          <p:cNvGrpSpPr/>
          <p:nvPr/>
        </p:nvGrpSpPr>
        <p:grpSpPr>
          <a:xfrm>
            <a:off x="593825" y="3938500"/>
            <a:ext cx="257100" cy="1832375"/>
            <a:chOff x="1365450" y="3205275"/>
            <a:chExt cx="257100" cy="1832375"/>
          </a:xfrm>
        </p:grpSpPr>
        <p:sp>
          <p:nvSpPr>
            <p:cNvPr id="406" name="Google Shape;406;p1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 name="Google Shape;408;p13"/>
          <p:cNvSpPr/>
          <p:nvPr/>
        </p:nvSpPr>
        <p:spPr>
          <a:xfrm>
            <a:off x="549563" y="42776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3"/>
          <p:cNvSpPr/>
          <p:nvPr/>
        </p:nvSpPr>
        <p:spPr>
          <a:xfrm>
            <a:off x="-115825" y="-108118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3"/>
          <p:cNvSpPr txBox="1"/>
          <p:nvPr>
            <p:ph idx="15"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411" name="Shape 411"/>
        <p:cNvGrpSpPr/>
        <p:nvPr/>
      </p:nvGrpSpPr>
      <p:grpSpPr>
        <a:xfrm>
          <a:off x="0" y="0"/>
          <a:ext cx="0" cy="0"/>
          <a:chOff x="0" y="0"/>
          <a:chExt cx="0" cy="0"/>
        </a:xfrm>
      </p:grpSpPr>
      <p:sp>
        <p:nvSpPr>
          <p:cNvPr id="412" name="Google Shape;412;p1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grpSp>
        <p:nvGrpSpPr>
          <p:cNvPr id="413" name="Google Shape;413;p14"/>
          <p:cNvGrpSpPr/>
          <p:nvPr/>
        </p:nvGrpSpPr>
        <p:grpSpPr>
          <a:xfrm>
            <a:off x="-402000" y="-331550"/>
            <a:ext cx="10290800" cy="3307025"/>
            <a:chOff x="-40525" y="-331550"/>
            <a:chExt cx="10290800" cy="3307025"/>
          </a:xfrm>
        </p:grpSpPr>
        <p:sp>
          <p:nvSpPr>
            <p:cNvPr id="414" name="Google Shape;414;p14"/>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4"/>
            <p:cNvSpPr/>
            <p:nvPr/>
          </p:nvSpPr>
          <p:spPr>
            <a:xfrm>
              <a:off x="4375300" y="-65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4"/>
            <p:cNvSpPr/>
            <p:nvPr/>
          </p:nvSpPr>
          <p:spPr>
            <a:xfrm>
              <a:off x="8712475" y="1437675"/>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4"/>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4"/>
            <p:cNvSpPr/>
            <p:nvPr/>
          </p:nvSpPr>
          <p:spPr>
            <a:xfrm>
              <a:off x="-40525" y="1628088"/>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19" name="Google Shape;419;p14"/>
          <p:cNvPicPr preferRelativeResize="0"/>
          <p:nvPr/>
        </p:nvPicPr>
        <p:blipFill>
          <a:blip r:embed="rId2">
            <a:alphaModFix/>
          </a:blip>
          <a:stretch>
            <a:fillRect/>
          </a:stretch>
        </p:blipFill>
        <p:spPr>
          <a:xfrm flipH="1">
            <a:off x="0" y="3672323"/>
            <a:ext cx="9144003" cy="4152306"/>
          </a:xfrm>
          <a:prstGeom prst="rect">
            <a:avLst/>
          </a:prstGeom>
          <a:noFill/>
          <a:ln>
            <a:noFill/>
          </a:ln>
        </p:spPr>
      </p:pic>
      <p:grpSp>
        <p:nvGrpSpPr>
          <p:cNvPr id="420" name="Google Shape;420;p14"/>
          <p:cNvGrpSpPr/>
          <p:nvPr/>
        </p:nvGrpSpPr>
        <p:grpSpPr>
          <a:xfrm>
            <a:off x="3095925" y="4664725"/>
            <a:ext cx="257100" cy="1832375"/>
            <a:chOff x="1365450" y="3205275"/>
            <a:chExt cx="257100" cy="1832375"/>
          </a:xfrm>
        </p:grpSpPr>
        <p:sp>
          <p:nvSpPr>
            <p:cNvPr id="421" name="Google Shape;421;p1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14"/>
          <p:cNvGrpSpPr/>
          <p:nvPr/>
        </p:nvGrpSpPr>
        <p:grpSpPr>
          <a:xfrm>
            <a:off x="123325" y="2633388"/>
            <a:ext cx="257100" cy="3465800"/>
            <a:chOff x="261425" y="1395525"/>
            <a:chExt cx="257100" cy="3465800"/>
          </a:xfrm>
        </p:grpSpPr>
        <p:sp>
          <p:nvSpPr>
            <p:cNvPr id="424" name="Google Shape;424;p14"/>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14"/>
          <p:cNvGrpSpPr/>
          <p:nvPr/>
        </p:nvGrpSpPr>
        <p:grpSpPr>
          <a:xfrm>
            <a:off x="380425" y="1655563"/>
            <a:ext cx="257100" cy="1832375"/>
            <a:chOff x="1365450" y="3205275"/>
            <a:chExt cx="257100" cy="1832375"/>
          </a:xfrm>
        </p:grpSpPr>
        <p:sp>
          <p:nvSpPr>
            <p:cNvPr id="427" name="Google Shape;427;p1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 name="Google Shape;429;p14"/>
          <p:cNvGrpSpPr/>
          <p:nvPr/>
        </p:nvGrpSpPr>
        <p:grpSpPr>
          <a:xfrm flipH="1">
            <a:off x="8781850" y="1169638"/>
            <a:ext cx="257100" cy="3465800"/>
            <a:chOff x="261425" y="1395525"/>
            <a:chExt cx="257100" cy="3465800"/>
          </a:xfrm>
        </p:grpSpPr>
        <p:sp>
          <p:nvSpPr>
            <p:cNvPr id="430" name="Google Shape;430;p14"/>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 name="Google Shape;432;p14"/>
          <p:cNvGrpSpPr/>
          <p:nvPr/>
        </p:nvGrpSpPr>
        <p:grpSpPr>
          <a:xfrm flipH="1">
            <a:off x="8553075" y="1881125"/>
            <a:ext cx="257100" cy="1832375"/>
            <a:chOff x="1365450" y="3205275"/>
            <a:chExt cx="257100" cy="1832375"/>
          </a:xfrm>
        </p:grpSpPr>
        <p:sp>
          <p:nvSpPr>
            <p:cNvPr id="433" name="Google Shape;433;p1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 name="Google Shape;435;p14"/>
          <p:cNvSpPr/>
          <p:nvPr/>
        </p:nvSpPr>
        <p:spPr>
          <a:xfrm>
            <a:off x="637513" y="37854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4"/>
          <p:cNvSpPr/>
          <p:nvPr/>
        </p:nvSpPr>
        <p:spPr>
          <a:xfrm>
            <a:off x="5796450" y="-154518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4"/>
          <p:cNvSpPr/>
          <p:nvPr/>
        </p:nvSpPr>
        <p:spPr>
          <a:xfrm>
            <a:off x="5630388" y="36723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14"/>
          <p:cNvGrpSpPr/>
          <p:nvPr/>
        </p:nvGrpSpPr>
        <p:grpSpPr>
          <a:xfrm>
            <a:off x="7609950" y="4733747"/>
            <a:ext cx="257100" cy="1832375"/>
            <a:chOff x="1365450" y="3205275"/>
            <a:chExt cx="257100" cy="1832375"/>
          </a:xfrm>
        </p:grpSpPr>
        <p:sp>
          <p:nvSpPr>
            <p:cNvPr id="439" name="Google Shape;439;p1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14"/>
          <p:cNvSpPr/>
          <p:nvPr/>
        </p:nvSpPr>
        <p:spPr>
          <a:xfrm>
            <a:off x="380413" y="3387675"/>
            <a:ext cx="2722500" cy="2240700"/>
          </a:xfrm>
          <a:prstGeom prst="ellipse">
            <a:avLst/>
          </a:prstGeom>
          <a:gradFill>
            <a:gsLst>
              <a:gs pos="0">
                <a:srgbClr val="131F63">
                  <a:alpha val="2520"/>
                </a:srgbClr>
              </a:gs>
              <a:gs pos="74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4"/>
          <p:cNvSpPr/>
          <p:nvPr/>
        </p:nvSpPr>
        <p:spPr>
          <a:xfrm>
            <a:off x="4762738" y="3483650"/>
            <a:ext cx="2722500" cy="2240700"/>
          </a:xfrm>
          <a:prstGeom prst="ellipse">
            <a:avLst/>
          </a:prstGeom>
          <a:gradFill>
            <a:gsLst>
              <a:gs pos="0">
                <a:srgbClr val="131F63">
                  <a:alpha val="2520"/>
                </a:srgbClr>
              </a:gs>
              <a:gs pos="74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_1">
    <p:spTree>
      <p:nvGrpSpPr>
        <p:cNvPr id="443" name="Shape 443"/>
        <p:cNvGrpSpPr/>
        <p:nvPr/>
      </p:nvGrpSpPr>
      <p:grpSpPr>
        <a:xfrm>
          <a:off x="0" y="0"/>
          <a:ext cx="0" cy="0"/>
          <a:chOff x="0" y="0"/>
          <a:chExt cx="0" cy="0"/>
        </a:xfrm>
      </p:grpSpPr>
      <p:sp>
        <p:nvSpPr>
          <p:cNvPr id="444" name="Google Shape;444;p15"/>
          <p:cNvSpPr/>
          <p:nvPr/>
        </p:nvSpPr>
        <p:spPr>
          <a:xfrm>
            <a:off x="2128050" y="-131065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grpSp>
        <p:nvGrpSpPr>
          <p:cNvPr id="446" name="Google Shape;446;p15"/>
          <p:cNvGrpSpPr/>
          <p:nvPr/>
        </p:nvGrpSpPr>
        <p:grpSpPr>
          <a:xfrm>
            <a:off x="318600" y="-454500"/>
            <a:ext cx="9086250" cy="5089950"/>
            <a:chOff x="680075" y="-454500"/>
            <a:chExt cx="9086250" cy="5089950"/>
          </a:xfrm>
        </p:grpSpPr>
        <p:sp>
          <p:nvSpPr>
            <p:cNvPr id="447" name="Google Shape;447;p15"/>
            <p:cNvSpPr/>
            <p:nvPr/>
          </p:nvSpPr>
          <p:spPr>
            <a:xfrm>
              <a:off x="1811325" y="-45450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5"/>
            <p:cNvSpPr/>
            <p:nvPr/>
          </p:nvSpPr>
          <p:spPr>
            <a:xfrm>
              <a:off x="6634050" y="-3691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5"/>
            <p:cNvSpPr/>
            <p:nvPr/>
          </p:nvSpPr>
          <p:spPr>
            <a:xfrm>
              <a:off x="8228525" y="30976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5"/>
            <p:cNvSpPr/>
            <p:nvPr/>
          </p:nvSpPr>
          <p:spPr>
            <a:xfrm>
              <a:off x="8550950" y="22982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5"/>
            <p:cNvSpPr/>
            <p:nvPr/>
          </p:nvSpPr>
          <p:spPr>
            <a:xfrm>
              <a:off x="680075" y="3311713"/>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2" name="Google Shape;452;p15"/>
          <p:cNvPicPr preferRelativeResize="0"/>
          <p:nvPr/>
        </p:nvPicPr>
        <p:blipFill>
          <a:blip r:embed="rId2">
            <a:alphaModFix/>
          </a:blip>
          <a:stretch>
            <a:fillRect/>
          </a:stretch>
        </p:blipFill>
        <p:spPr>
          <a:xfrm>
            <a:off x="0" y="3672323"/>
            <a:ext cx="9144003" cy="4152306"/>
          </a:xfrm>
          <a:prstGeom prst="rect">
            <a:avLst/>
          </a:prstGeom>
          <a:noFill/>
          <a:ln>
            <a:noFill/>
          </a:ln>
        </p:spPr>
      </p:pic>
      <p:grpSp>
        <p:nvGrpSpPr>
          <p:cNvPr id="453" name="Google Shape;453;p15"/>
          <p:cNvGrpSpPr/>
          <p:nvPr/>
        </p:nvGrpSpPr>
        <p:grpSpPr>
          <a:xfrm>
            <a:off x="2887425" y="4635450"/>
            <a:ext cx="257100" cy="1832375"/>
            <a:chOff x="1365450" y="3205275"/>
            <a:chExt cx="257100" cy="1832375"/>
          </a:xfrm>
        </p:grpSpPr>
        <p:sp>
          <p:nvSpPr>
            <p:cNvPr id="454" name="Google Shape;454;p1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15"/>
          <p:cNvGrpSpPr/>
          <p:nvPr/>
        </p:nvGrpSpPr>
        <p:grpSpPr>
          <a:xfrm flipH="1">
            <a:off x="8781850" y="2633388"/>
            <a:ext cx="257100" cy="3465800"/>
            <a:chOff x="261425" y="1395525"/>
            <a:chExt cx="257100" cy="3465800"/>
          </a:xfrm>
        </p:grpSpPr>
        <p:sp>
          <p:nvSpPr>
            <p:cNvPr id="457" name="Google Shape;457;p15"/>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5"/>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 name="Google Shape;459;p15"/>
          <p:cNvGrpSpPr/>
          <p:nvPr/>
        </p:nvGrpSpPr>
        <p:grpSpPr>
          <a:xfrm flipH="1">
            <a:off x="8524750" y="1655563"/>
            <a:ext cx="257100" cy="1832375"/>
            <a:chOff x="1365450" y="3205275"/>
            <a:chExt cx="257100" cy="1832375"/>
          </a:xfrm>
        </p:grpSpPr>
        <p:sp>
          <p:nvSpPr>
            <p:cNvPr id="460" name="Google Shape;460;p1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15"/>
          <p:cNvGrpSpPr/>
          <p:nvPr/>
        </p:nvGrpSpPr>
        <p:grpSpPr>
          <a:xfrm>
            <a:off x="123325" y="1169638"/>
            <a:ext cx="257100" cy="3465800"/>
            <a:chOff x="261425" y="1395525"/>
            <a:chExt cx="257100" cy="3465800"/>
          </a:xfrm>
        </p:grpSpPr>
        <p:sp>
          <p:nvSpPr>
            <p:cNvPr id="463" name="Google Shape;463;p15"/>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5"/>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15"/>
          <p:cNvGrpSpPr/>
          <p:nvPr/>
        </p:nvGrpSpPr>
        <p:grpSpPr>
          <a:xfrm>
            <a:off x="352100" y="1881125"/>
            <a:ext cx="257100" cy="1832375"/>
            <a:chOff x="1365450" y="3205275"/>
            <a:chExt cx="257100" cy="1832375"/>
          </a:xfrm>
        </p:grpSpPr>
        <p:sp>
          <p:nvSpPr>
            <p:cNvPr id="466" name="Google Shape;466;p1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15"/>
          <p:cNvSpPr/>
          <p:nvPr/>
        </p:nvSpPr>
        <p:spPr>
          <a:xfrm>
            <a:off x="6867238" y="40900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5"/>
          <p:cNvSpPr/>
          <p:nvPr/>
        </p:nvSpPr>
        <p:spPr>
          <a:xfrm>
            <a:off x="2046938" y="39734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5"/>
          <p:cNvSpPr/>
          <p:nvPr/>
        </p:nvSpPr>
        <p:spPr>
          <a:xfrm>
            <a:off x="1689649" y="3194750"/>
            <a:ext cx="2529000" cy="2240700"/>
          </a:xfrm>
          <a:prstGeom prst="ellipse">
            <a:avLst/>
          </a:prstGeom>
          <a:gradFill>
            <a:gsLst>
              <a:gs pos="0">
                <a:srgbClr val="131F63">
                  <a:alpha val="2520"/>
                </a:srgbClr>
              </a:gs>
              <a:gs pos="58999">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471" name="Shape 471"/>
        <p:cNvGrpSpPr/>
        <p:nvPr/>
      </p:nvGrpSpPr>
      <p:grpSpPr>
        <a:xfrm>
          <a:off x="0" y="0"/>
          <a:ext cx="0" cy="0"/>
          <a:chOff x="0" y="0"/>
          <a:chExt cx="0" cy="0"/>
        </a:xfrm>
      </p:grpSpPr>
      <p:sp>
        <p:nvSpPr>
          <p:cNvPr id="472" name="Google Shape;472;p16"/>
          <p:cNvSpPr/>
          <p:nvPr/>
        </p:nvSpPr>
        <p:spPr>
          <a:xfrm>
            <a:off x="5142088" y="2769436"/>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6"/>
          <p:cNvSpPr/>
          <p:nvPr/>
        </p:nvSpPr>
        <p:spPr>
          <a:xfrm>
            <a:off x="235938" y="34693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6"/>
          <p:cNvSpPr txBox="1"/>
          <p:nvPr>
            <p:ph idx="1" type="body"/>
          </p:nvPr>
        </p:nvSpPr>
        <p:spPr>
          <a:xfrm>
            <a:off x="722375" y="1187600"/>
            <a:ext cx="7699200" cy="16809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2"/>
              </a:buClr>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pic>
        <p:nvPicPr>
          <p:cNvPr id="475" name="Google Shape;475;p16"/>
          <p:cNvPicPr preferRelativeResize="0"/>
          <p:nvPr/>
        </p:nvPicPr>
        <p:blipFill>
          <a:blip r:embed="rId2">
            <a:alphaModFix/>
          </a:blip>
          <a:stretch>
            <a:fillRect/>
          </a:stretch>
        </p:blipFill>
        <p:spPr>
          <a:xfrm flipH="1">
            <a:off x="0" y="2834123"/>
            <a:ext cx="9144003" cy="4152306"/>
          </a:xfrm>
          <a:prstGeom prst="rect">
            <a:avLst/>
          </a:prstGeom>
          <a:noFill/>
          <a:ln>
            <a:noFill/>
          </a:ln>
        </p:spPr>
      </p:pic>
      <p:sp>
        <p:nvSpPr>
          <p:cNvPr id="476" name="Google Shape;476;p16"/>
          <p:cNvSpPr/>
          <p:nvPr/>
        </p:nvSpPr>
        <p:spPr>
          <a:xfrm>
            <a:off x="1405925" y="-154833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 name="Google Shape;477;p16"/>
          <p:cNvGrpSpPr/>
          <p:nvPr/>
        </p:nvGrpSpPr>
        <p:grpSpPr>
          <a:xfrm>
            <a:off x="318075" y="1645263"/>
            <a:ext cx="257100" cy="3465800"/>
            <a:chOff x="261425" y="1395525"/>
            <a:chExt cx="257100" cy="3465800"/>
          </a:xfrm>
        </p:grpSpPr>
        <p:sp>
          <p:nvSpPr>
            <p:cNvPr id="478" name="Google Shape;478;p16"/>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6"/>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16"/>
          <p:cNvGrpSpPr/>
          <p:nvPr/>
        </p:nvGrpSpPr>
        <p:grpSpPr>
          <a:xfrm flipH="1">
            <a:off x="112775" y="-331550"/>
            <a:ext cx="8855550" cy="3643200"/>
            <a:chOff x="722375" y="-331550"/>
            <a:chExt cx="8855550" cy="3643200"/>
          </a:xfrm>
        </p:grpSpPr>
        <p:sp>
          <p:nvSpPr>
            <p:cNvPr id="481" name="Google Shape;481;p16"/>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6"/>
            <p:cNvSpPr/>
            <p:nvPr/>
          </p:nvSpPr>
          <p:spPr>
            <a:xfrm>
              <a:off x="4879575" y="2215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6"/>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6"/>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6"/>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16"/>
          <p:cNvGrpSpPr/>
          <p:nvPr/>
        </p:nvGrpSpPr>
        <p:grpSpPr>
          <a:xfrm>
            <a:off x="56650" y="2467263"/>
            <a:ext cx="257100" cy="1821800"/>
            <a:chOff x="829225" y="2863075"/>
            <a:chExt cx="257100" cy="1821800"/>
          </a:xfrm>
        </p:grpSpPr>
        <p:sp>
          <p:nvSpPr>
            <p:cNvPr id="487" name="Google Shape;487;p16"/>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6"/>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16"/>
          <p:cNvGrpSpPr/>
          <p:nvPr/>
        </p:nvGrpSpPr>
        <p:grpSpPr>
          <a:xfrm>
            <a:off x="8766450" y="2769425"/>
            <a:ext cx="257100" cy="3465800"/>
            <a:chOff x="261425" y="1395525"/>
            <a:chExt cx="257100" cy="3465800"/>
          </a:xfrm>
        </p:grpSpPr>
        <p:sp>
          <p:nvSpPr>
            <p:cNvPr id="490" name="Google Shape;490;p16"/>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6"/>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16"/>
          <p:cNvGrpSpPr/>
          <p:nvPr/>
        </p:nvGrpSpPr>
        <p:grpSpPr>
          <a:xfrm>
            <a:off x="8509338" y="1420100"/>
            <a:ext cx="257100" cy="1832375"/>
            <a:chOff x="1365450" y="3205275"/>
            <a:chExt cx="257100" cy="1832375"/>
          </a:xfrm>
        </p:grpSpPr>
        <p:sp>
          <p:nvSpPr>
            <p:cNvPr id="493" name="Google Shape;493;p16"/>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6"/>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 name="Google Shape;495;p1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496" name="Shape 496"/>
        <p:cNvGrpSpPr/>
        <p:nvPr/>
      </p:nvGrpSpPr>
      <p:grpSpPr>
        <a:xfrm>
          <a:off x="0" y="0"/>
          <a:ext cx="0" cy="0"/>
          <a:chOff x="0" y="0"/>
          <a:chExt cx="0" cy="0"/>
        </a:xfrm>
      </p:grpSpPr>
      <p:sp>
        <p:nvSpPr>
          <p:cNvPr id="497" name="Google Shape;497;p17"/>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498" name="Google Shape;498;p17"/>
          <p:cNvSpPr txBox="1"/>
          <p:nvPr>
            <p:ph idx="1" type="subTitle"/>
          </p:nvPr>
        </p:nvSpPr>
        <p:spPr>
          <a:xfrm>
            <a:off x="825950" y="2736451"/>
            <a:ext cx="2285400" cy="155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499" name="Google Shape;499;p17"/>
          <p:cNvSpPr txBox="1"/>
          <p:nvPr>
            <p:ph idx="2" type="subTitle"/>
          </p:nvPr>
        </p:nvSpPr>
        <p:spPr>
          <a:xfrm>
            <a:off x="3429264" y="2736454"/>
            <a:ext cx="2285400" cy="155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00" name="Google Shape;500;p17"/>
          <p:cNvSpPr txBox="1"/>
          <p:nvPr>
            <p:ph idx="3" type="subTitle"/>
          </p:nvPr>
        </p:nvSpPr>
        <p:spPr>
          <a:xfrm>
            <a:off x="6032675" y="2736451"/>
            <a:ext cx="2285400" cy="155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01" name="Google Shape;501;p17"/>
          <p:cNvSpPr txBox="1"/>
          <p:nvPr>
            <p:ph idx="4" type="subTitle"/>
          </p:nvPr>
        </p:nvSpPr>
        <p:spPr>
          <a:xfrm>
            <a:off x="825950" y="2426025"/>
            <a:ext cx="2285400" cy="40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Abel"/>
              <a:buNone/>
              <a:defRPr b="1" sz="2000">
                <a:latin typeface="Abel"/>
                <a:ea typeface="Abel"/>
                <a:cs typeface="Abel"/>
                <a:sym typeface="Abel"/>
              </a:defRPr>
            </a:lvl1pPr>
            <a:lvl2pPr lvl="1" rtl="0" algn="ctr">
              <a:spcBef>
                <a:spcPts val="0"/>
              </a:spcBef>
              <a:spcAft>
                <a:spcPts val="0"/>
              </a:spcAft>
              <a:buSzPts val="2000"/>
              <a:buFont typeface="Abel"/>
              <a:buNone/>
              <a:defRPr b="1" sz="2000">
                <a:latin typeface="Abel"/>
                <a:ea typeface="Abel"/>
                <a:cs typeface="Abel"/>
                <a:sym typeface="Abel"/>
              </a:defRPr>
            </a:lvl2pPr>
            <a:lvl3pPr lvl="2" rtl="0" algn="ctr">
              <a:spcBef>
                <a:spcPts val="0"/>
              </a:spcBef>
              <a:spcAft>
                <a:spcPts val="0"/>
              </a:spcAft>
              <a:buSzPts val="2000"/>
              <a:buFont typeface="Abel"/>
              <a:buNone/>
              <a:defRPr b="1" sz="2000">
                <a:latin typeface="Abel"/>
                <a:ea typeface="Abel"/>
                <a:cs typeface="Abel"/>
                <a:sym typeface="Abel"/>
              </a:defRPr>
            </a:lvl3pPr>
            <a:lvl4pPr lvl="3" rtl="0" algn="ctr">
              <a:spcBef>
                <a:spcPts val="0"/>
              </a:spcBef>
              <a:spcAft>
                <a:spcPts val="0"/>
              </a:spcAft>
              <a:buSzPts val="2000"/>
              <a:buFont typeface="Abel"/>
              <a:buNone/>
              <a:defRPr b="1" sz="2000">
                <a:latin typeface="Abel"/>
                <a:ea typeface="Abel"/>
                <a:cs typeface="Abel"/>
                <a:sym typeface="Abel"/>
              </a:defRPr>
            </a:lvl4pPr>
            <a:lvl5pPr lvl="4" rtl="0" algn="ctr">
              <a:spcBef>
                <a:spcPts val="0"/>
              </a:spcBef>
              <a:spcAft>
                <a:spcPts val="0"/>
              </a:spcAft>
              <a:buSzPts val="2000"/>
              <a:buFont typeface="Abel"/>
              <a:buNone/>
              <a:defRPr b="1" sz="2000">
                <a:latin typeface="Abel"/>
                <a:ea typeface="Abel"/>
                <a:cs typeface="Abel"/>
                <a:sym typeface="Abel"/>
              </a:defRPr>
            </a:lvl5pPr>
            <a:lvl6pPr lvl="5" rtl="0" algn="ctr">
              <a:spcBef>
                <a:spcPts val="0"/>
              </a:spcBef>
              <a:spcAft>
                <a:spcPts val="0"/>
              </a:spcAft>
              <a:buSzPts val="2000"/>
              <a:buFont typeface="Abel"/>
              <a:buNone/>
              <a:defRPr b="1" sz="2000">
                <a:latin typeface="Abel"/>
                <a:ea typeface="Abel"/>
                <a:cs typeface="Abel"/>
                <a:sym typeface="Abel"/>
              </a:defRPr>
            </a:lvl6pPr>
            <a:lvl7pPr lvl="6" rtl="0" algn="ctr">
              <a:spcBef>
                <a:spcPts val="0"/>
              </a:spcBef>
              <a:spcAft>
                <a:spcPts val="0"/>
              </a:spcAft>
              <a:buSzPts val="2000"/>
              <a:buFont typeface="Abel"/>
              <a:buNone/>
              <a:defRPr b="1" sz="2000">
                <a:latin typeface="Abel"/>
                <a:ea typeface="Abel"/>
                <a:cs typeface="Abel"/>
                <a:sym typeface="Abel"/>
              </a:defRPr>
            </a:lvl7pPr>
            <a:lvl8pPr lvl="7" rtl="0" algn="ctr">
              <a:spcBef>
                <a:spcPts val="0"/>
              </a:spcBef>
              <a:spcAft>
                <a:spcPts val="0"/>
              </a:spcAft>
              <a:buSzPts val="2000"/>
              <a:buFont typeface="Abel"/>
              <a:buNone/>
              <a:defRPr b="1" sz="2000">
                <a:latin typeface="Abel"/>
                <a:ea typeface="Abel"/>
                <a:cs typeface="Abel"/>
                <a:sym typeface="Abel"/>
              </a:defRPr>
            </a:lvl8pPr>
            <a:lvl9pPr lvl="8" rtl="0" algn="ctr">
              <a:spcBef>
                <a:spcPts val="0"/>
              </a:spcBef>
              <a:spcAft>
                <a:spcPts val="0"/>
              </a:spcAft>
              <a:buSzPts val="2000"/>
              <a:buFont typeface="Abel"/>
              <a:buNone/>
              <a:defRPr b="1" sz="2000">
                <a:latin typeface="Abel"/>
                <a:ea typeface="Abel"/>
                <a:cs typeface="Abel"/>
                <a:sym typeface="Abel"/>
              </a:defRPr>
            </a:lvl9pPr>
          </a:lstStyle>
          <a:p/>
        </p:txBody>
      </p:sp>
      <p:sp>
        <p:nvSpPr>
          <p:cNvPr id="502" name="Google Shape;502;p17"/>
          <p:cNvSpPr txBox="1"/>
          <p:nvPr>
            <p:ph idx="5" type="subTitle"/>
          </p:nvPr>
        </p:nvSpPr>
        <p:spPr>
          <a:xfrm>
            <a:off x="3429260" y="2426025"/>
            <a:ext cx="2285400" cy="40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Abel"/>
              <a:buNone/>
              <a:defRPr b="1" sz="2000">
                <a:latin typeface="Abel"/>
                <a:ea typeface="Abel"/>
                <a:cs typeface="Abel"/>
                <a:sym typeface="Abel"/>
              </a:defRPr>
            </a:lvl1pPr>
            <a:lvl2pPr lvl="1" rtl="0" algn="ctr">
              <a:spcBef>
                <a:spcPts val="0"/>
              </a:spcBef>
              <a:spcAft>
                <a:spcPts val="0"/>
              </a:spcAft>
              <a:buSzPts val="2000"/>
              <a:buFont typeface="Abel"/>
              <a:buNone/>
              <a:defRPr b="1" sz="2000">
                <a:latin typeface="Abel"/>
                <a:ea typeface="Abel"/>
                <a:cs typeface="Abel"/>
                <a:sym typeface="Abel"/>
              </a:defRPr>
            </a:lvl2pPr>
            <a:lvl3pPr lvl="2" rtl="0" algn="ctr">
              <a:spcBef>
                <a:spcPts val="0"/>
              </a:spcBef>
              <a:spcAft>
                <a:spcPts val="0"/>
              </a:spcAft>
              <a:buSzPts val="2000"/>
              <a:buFont typeface="Abel"/>
              <a:buNone/>
              <a:defRPr b="1" sz="2000">
                <a:latin typeface="Abel"/>
                <a:ea typeface="Abel"/>
                <a:cs typeface="Abel"/>
                <a:sym typeface="Abel"/>
              </a:defRPr>
            </a:lvl3pPr>
            <a:lvl4pPr lvl="3" rtl="0" algn="ctr">
              <a:spcBef>
                <a:spcPts val="0"/>
              </a:spcBef>
              <a:spcAft>
                <a:spcPts val="0"/>
              </a:spcAft>
              <a:buSzPts val="2000"/>
              <a:buFont typeface="Abel"/>
              <a:buNone/>
              <a:defRPr b="1" sz="2000">
                <a:latin typeface="Abel"/>
                <a:ea typeface="Abel"/>
                <a:cs typeface="Abel"/>
                <a:sym typeface="Abel"/>
              </a:defRPr>
            </a:lvl4pPr>
            <a:lvl5pPr lvl="4" rtl="0" algn="ctr">
              <a:spcBef>
                <a:spcPts val="0"/>
              </a:spcBef>
              <a:spcAft>
                <a:spcPts val="0"/>
              </a:spcAft>
              <a:buSzPts val="2000"/>
              <a:buFont typeface="Abel"/>
              <a:buNone/>
              <a:defRPr b="1" sz="2000">
                <a:latin typeface="Abel"/>
                <a:ea typeface="Abel"/>
                <a:cs typeface="Abel"/>
                <a:sym typeface="Abel"/>
              </a:defRPr>
            </a:lvl5pPr>
            <a:lvl6pPr lvl="5" rtl="0" algn="ctr">
              <a:spcBef>
                <a:spcPts val="0"/>
              </a:spcBef>
              <a:spcAft>
                <a:spcPts val="0"/>
              </a:spcAft>
              <a:buSzPts val="2000"/>
              <a:buFont typeface="Abel"/>
              <a:buNone/>
              <a:defRPr b="1" sz="2000">
                <a:latin typeface="Abel"/>
                <a:ea typeface="Abel"/>
                <a:cs typeface="Abel"/>
                <a:sym typeface="Abel"/>
              </a:defRPr>
            </a:lvl6pPr>
            <a:lvl7pPr lvl="6" rtl="0" algn="ctr">
              <a:spcBef>
                <a:spcPts val="0"/>
              </a:spcBef>
              <a:spcAft>
                <a:spcPts val="0"/>
              </a:spcAft>
              <a:buSzPts val="2000"/>
              <a:buFont typeface="Abel"/>
              <a:buNone/>
              <a:defRPr b="1" sz="2000">
                <a:latin typeface="Abel"/>
                <a:ea typeface="Abel"/>
                <a:cs typeface="Abel"/>
                <a:sym typeface="Abel"/>
              </a:defRPr>
            </a:lvl7pPr>
            <a:lvl8pPr lvl="7" rtl="0" algn="ctr">
              <a:spcBef>
                <a:spcPts val="0"/>
              </a:spcBef>
              <a:spcAft>
                <a:spcPts val="0"/>
              </a:spcAft>
              <a:buSzPts val="2000"/>
              <a:buFont typeface="Abel"/>
              <a:buNone/>
              <a:defRPr b="1" sz="2000">
                <a:latin typeface="Abel"/>
                <a:ea typeface="Abel"/>
                <a:cs typeface="Abel"/>
                <a:sym typeface="Abel"/>
              </a:defRPr>
            </a:lvl8pPr>
            <a:lvl9pPr lvl="8" rtl="0" algn="ctr">
              <a:spcBef>
                <a:spcPts val="0"/>
              </a:spcBef>
              <a:spcAft>
                <a:spcPts val="0"/>
              </a:spcAft>
              <a:buSzPts val="2000"/>
              <a:buFont typeface="Abel"/>
              <a:buNone/>
              <a:defRPr b="1" sz="2000">
                <a:latin typeface="Abel"/>
                <a:ea typeface="Abel"/>
                <a:cs typeface="Abel"/>
                <a:sym typeface="Abel"/>
              </a:defRPr>
            </a:lvl9pPr>
          </a:lstStyle>
          <a:p/>
        </p:txBody>
      </p:sp>
      <p:sp>
        <p:nvSpPr>
          <p:cNvPr id="503" name="Google Shape;503;p17"/>
          <p:cNvSpPr txBox="1"/>
          <p:nvPr>
            <p:ph idx="6" type="subTitle"/>
          </p:nvPr>
        </p:nvSpPr>
        <p:spPr>
          <a:xfrm>
            <a:off x="6032702" y="2426025"/>
            <a:ext cx="2285400" cy="40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Abel"/>
              <a:buNone/>
              <a:defRPr b="1" sz="2000">
                <a:latin typeface="Abel"/>
                <a:ea typeface="Abel"/>
                <a:cs typeface="Abel"/>
                <a:sym typeface="Abel"/>
              </a:defRPr>
            </a:lvl1pPr>
            <a:lvl2pPr lvl="1" rtl="0" algn="ctr">
              <a:spcBef>
                <a:spcPts val="0"/>
              </a:spcBef>
              <a:spcAft>
                <a:spcPts val="0"/>
              </a:spcAft>
              <a:buSzPts val="2000"/>
              <a:buFont typeface="Abel"/>
              <a:buNone/>
              <a:defRPr b="1" sz="2000">
                <a:latin typeface="Abel"/>
                <a:ea typeface="Abel"/>
                <a:cs typeface="Abel"/>
                <a:sym typeface="Abel"/>
              </a:defRPr>
            </a:lvl2pPr>
            <a:lvl3pPr lvl="2" rtl="0" algn="ctr">
              <a:spcBef>
                <a:spcPts val="0"/>
              </a:spcBef>
              <a:spcAft>
                <a:spcPts val="0"/>
              </a:spcAft>
              <a:buSzPts val="2000"/>
              <a:buFont typeface="Abel"/>
              <a:buNone/>
              <a:defRPr b="1" sz="2000">
                <a:latin typeface="Abel"/>
                <a:ea typeface="Abel"/>
                <a:cs typeface="Abel"/>
                <a:sym typeface="Abel"/>
              </a:defRPr>
            </a:lvl3pPr>
            <a:lvl4pPr lvl="3" rtl="0" algn="ctr">
              <a:spcBef>
                <a:spcPts val="0"/>
              </a:spcBef>
              <a:spcAft>
                <a:spcPts val="0"/>
              </a:spcAft>
              <a:buSzPts val="2000"/>
              <a:buFont typeface="Abel"/>
              <a:buNone/>
              <a:defRPr b="1" sz="2000">
                <a:latin typeface="Abel"/>
                <a:ea typeface="Abel"/>
                <a:cs typeface="Abel"/>
                <a:sym typeface="Abel"/>
              </a:defRPr>
            </a:lvl4pPr>
            <a:lvl5pPr lvl="4" rtl="0" algn="ctr">
              <a:spcBef>
                <a:spcPts val="0"/>
              </a:spcBef>
              <a:spcAft>
                <a:spcPts val="0"/>
              </a:spcAft>
              <a:buSzPts val="2000"/>
              <a:buFont typeface="Abel"/>
              <a:buNone/>
              <a:defRPr b="1" sz="2000">
                <a:latin typeface="Abel"/>
                <a:ea typeface="Abel"/>
                <a:cs typeface="Abel"/>
                <a:sym typeface="Abel"/>
              </a:defRPr>
            </a:lvl5pPr>
            <a:lvl6pPr lvl="5" rtl="0" algn="ctr">
              <a:spcBef>
                <a:spcPts val="0"/>
              </a:spcBef>
              <a:spcAft>
                <a:spcPts val="0"/>
              </a:spcAft>
              <a:buSzPts val="2000"/>
              <a:buFont typeface="Abel"/>
              <a:buNone/>
              <a:defRPr b="1" sz="2000">
                <a:latin typeface="Abel"/>
                <a:ea typeface="Abel"/>
                <a:cs typeface="Abel"/>
                <a:sym typeface="Abel"/>
              </a:defRPr>
            </a:lvl6pPr>
            <a:lvl7pPr lvl="6" rtl="0" algn="ctr">
              <a:spcBef>
                <a:spcPts val="0"/>
              </a:spcBef>
              <a:spcAft>
                <a:spcPts val="0"/>
              </a:spcAft>
              <a:buSzPts val="2000"/>
              <a:buFont typeface="Abel"/>
              <a:buNone/>
              <a:defRPr b="1" sz="2000">
                <a:latin typeface="Abel"/>
                <a:ea typeface="Abel"/>
                <a:cs typeface="Abel"/>
                <a:sym typeface="Abel"/>
              </a:defRPr>
            </a:lvl7pPr>
            <a:lvl8pPr lvl="7" rtl="0" algn="ctr">
              <a:spcBef>
                <a:spcPts val="0"/>
              </a:spcBef>
              <a:spcAft>
                <a:spcPts val="0"/>
              </a:spcAft>
              <a:buSzPts val="2000"/>
              <a:buFont typeface="Abel"/>
              <a:buNone/>
              <a:defRPr b="1" sz="2000">
                <a:latin typeface="Abel"/>
                <a:ea typeface="Abel"/>
                <a:cs typeface="Abel"/>
                <a:sym typeface="Abel"/>
              </a:defRPr>
            </a:lvl8pPr>
            <a:lvl9pPr lvl="8" rtl="0" algn="ctr">
              <a:spcBef>
                <a:spcPts val="0"/>
              </a:spcBef>
              <a:spcAft>
                <a:spcPts val="0"/>
              </a:spcAft>
              <a:buSzPts val="2000"/>
              <a:buFont typeface="Abel"/>
              <a:buNone/>
              <a:defRPr b="1" sz="2000">
                <a:latin typeface="Abel"/>
                <a:ea typeface="Abel"/>
                <a:cs typeface="Abel"/>
                <a:sym typeface="Abel"/>
              </a:defRPr>
            </a:lvl9pPr>
          </a:lstStyle>
          <a:p/>
        </p:txBody>
      </p:sp>
      <p:pic>
        <p:nvPicPr>
          <p:cNvPr id="504" name="Google Shape;504;p17"/>
          <p:cNvPicPr preferRelativeResize="0"/>
          <p:nvPr/>
        </p:nvPicPr>
        <p:blipFill>
          <a:blip r:embed="rId2">
            <a:alphaModFix/>
          </a:blip>
          <a:stretch>
            <a:fillRect/>
          </a:stretch>
        </p:blipFill>
        <p:spPr>
          <a:xfrm flipH="1">
            <a:off x="0" y="3869448"/>
            <a:ext cx="9144003" cy="4152306"/>
          </a:xfrm>
          <a:prstGeom prst="rect">
            <a:avLst/>
          </a:prstGeom>
          <a:noFill/>
          <a:ln>
            <a:noFill/>
          </a:ln>
        </p:spPr>
      </p:pic>
      <p:sp>
        <p:nvSpPr>
          <p:cNvPr id="505" name="Google Shape;505;p17"/>
          <p:cNvSpPr/>
          <p:nvPr/>
        </p:nvSpPr>
        <p:spPr>
          <a:xfrm>
            <a:off x="364663" y="39491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7"/>
          <p:cNvSpPr/>
          <p:nvPr/>
        </p:nvSpPr>
        <p:spPr>
          <a:xfrm>
            <a:off x="5644838" y="39173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7"/>
          <p:cNvSpPr/>
          <p:nvPr/>
        </p:nvSpPr>
        <p:spPr>
          <a:xfrm>
            <a:off x="6361775" y="-10068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17"/>
          <p:cNvGrpSpPr/>
          <p:nvPr/>
        </p:nvGrpSpPr>
        <p:grpSpPr>
          <a:xfrm>
            <a:off x="261425" y="1395525"/>
            <a:ext cx="257100" cy="3465800"/>
            <a:chOff x="261425" y="1395525"/>
            <a:chExt cx="257100" cy="3465800"/>
          </a:xfrm>
        </p:grpSpPr>
        <p:sp>
          <p:nvSpPr>
            <p:cNvPr id="509" name="Google Shape;509;p17"/>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 name="Google Shape;511;p17"/>
          <p:cNvGrpSpPr/>
          <p:nvPr/>
        </p:nvGrpSpPr>
        <p:grpSpPr>
          <a:xfrm flipH="1">
            <a:off x="-408900" y="-331550"/>
            <a:ext cx="9619625" cy="3604325"/>
            <a:chOff x="556175" y="-331550"/>
            <a:chExt cx="9619625" cy="3604325"/>
          </a:xfrm>
        </p:grpSpPr>
        <p:sp>
          <p:nvSpPr>
            <p:cNvPr id="512" name="Google Shape;512;p17"/>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7"/>
            <p:cNvSpPr/>
            <p:nvPr/>
          </p:nvSpPr>
          <p:spPr>
            <a:xfrm>
              <a:off x="4845200" y="473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7"/>
            <p:cNvSpPr/>
            <p:nvPr/>
          </p:nvSpPr>
          <p:spPr>
            <a:xfrm>
              <a:off x="8638000" y="15545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7"/>
            <p:cNvSpPr/>
            <p:nvPr/>
          </p:nvSpPr>
          <p:spPr>
            <a:xfrm>
              <a:off x="8060225" y="473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7"/>
            <p:cNvSpPr/>
            <p:nvPr/>
          </p:nvSpPr>
          <p:spPr>
            <a:xfrm>
              <a:off x="556175" y="22884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17"/>
          <p:cNvGrpSpPr/>
          <p:nvPr/>
        </p:nvGrpSpPr>
        <p:grpSpPr>
          <a:xfrm>
            <a:off x="8709675" y="670900"/>
            <a:ext cx="257100" cy="3465800"/>
            <a:chOff x="261425" y="1395525"/>
            <a:chExt cx="257100" cy="3465800"/>
          </a:xfrm>
        </p:grpSpPr>
        <p:sp>
          <p:nvSpPr>
            <p:cNvPr id="518" name="Google Shape;518;p17"/>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17"/>
          <p:cNvGrpSpPr/>
          <p:nvPr/>
        </p:nvGrpSpPr>
        <p:grpSpPr>
          <a:xfrm>
            <a:off x="3756638" y="4690175"/>
            <a:ext cx="257100" cy="1832375"/>
            <a:chOff x="1365450" y="3205275"/>
            <a:chExt cx="257100" cy="1832375"/>
          </a:xfrm>
        </p:grpSpPr>
        <p:sp>
          <p:nvSpPr>
            <p:cNvPr id="521" name="Google Shape;521;p1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17"/>
          <p:cNvGrpSpPr/>
          <p:nvPr/>
        </p:nvGrpSpPr>
        <p:grpSpPr>
          <a:xfrm>
            <a:off x="4350988" y="4604000"/>
            <a:ext cx="257100" cy="1832375"/>
            <a:chOff x="1365450" y="3205275"/>
            <a:chExt cx="257100" cy="1832375"/>
          </a:xfrm>
        </p:grpSpPr>
        <p:sp>
          <p:nvSpPr>
            <p:cNvPr id="524" name="Google Shape;524;p1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17"/>
          <p:cNvGrpSpPr/>
          <p:nvPr/>
        </p:nvGrpSpPr>
        <p:grpSpPr>
          <a:xfrm>
            <a:off x="4997913" y="4785500"/>
            <a:ext cx="257100" cy="1832375"/>
            <a:chOff x="1365450" y="3205275"/>
            <a:chExt cx="257100" cy="1832375"/>
          </a:xfrm>
        </p:grpSpPr>
        <p:sp>
          <p:nvSpPr>
            <p:cNvPr id="527" name="Google Shape;527;p1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17"/>
          <p:cNvGrpSpPr/>
          <p:nvPr/>
        </p:nvGrpSpPr>
        <p:grpSpPr>
          <a:xfrm>
            <a:off x="8886888" y="1655563"/>
            <a:ext cx="257100" cy="1832375"/>
            <a:chOff x="1365450" y="3205275"/>
            <a:chExt cx="257100" cy="1832375"/>
          </a:xfrm>
        </p:grpSpPr>
        <p:sp>
          <p:nvSpPr>
            <p:cNvPr id="530" name="Google Shape;530;p1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17"/>
          <p:cNvGrpSpPr/>
          <p:nvPr/>
        </p:nvGrpSpPr>
        <p:grpSpPr>
          <a:xfrm>
            <a:off x="99038" y="3179350"/>
            <a:ext cx="257100" cy="1832375"/>
            <a:chOff x="1365450" y="3205275"/>
            <a:chExt cx="257100" cy="1832375"/>
          </a:xfrm>
        </p:grpSpPr>
        <p:sp>
          <p:nvSpPr>
            <p:cNvPr id="533" name="Google Shape;533;p1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17"/>
          <p:cNvGrpSpPr/>
          <p:nvPr/>
        </p:nvGrpSpPr>
        <p:grpSpPr>
          <a:xfrm>
            <a:off x="8496150" y="2136400"/>
            <a:ext cx="257100" cy="3465800"/>
            <a:chOff x="261425" y="1395525"/>
            <a:chExt cx="257100" cy="3465800"/>
          </a:xfrm>
        </p:grpSpPr>
        <p:sp>
          <p:nvSpPr>
            <p:cNvPr id="536" name="Google Shape;536;p17"/>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17"/>
          <p:cNvGrpSpPr/>
          <p:nvPr/>
        </p:nvGrpSpPr>
        <p:grpSpPr>
          <a:xfrm>
            <a:off x="518525" y="2217525"/>
            <a:ext cx="257100" cy="1821800"/>
            <a:chOff x="829225" y="2863075"/>
            <a:chExt cx="257100" cy="1821800"/>
          </a:xfrm>
        </p:grpSpPr>
        <p:sp>
          <p:nvSpPr>
            <p:cNvPr id="539" name="Google Shape;539;p17"/>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7"/>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 name="Google Shape;541;p17"/>
          <p:cNvSpPr/>
          <p:nvPr/>
        </p:nvSpPr>
        <p:spPr>
          <a:xfrm>
            <a:off x="4783975" y="3272775"/>
            <a:ext cx="2430300" cy="2240700"/>
          </a:xfrm>
          <a:prstGeom prst="ellipse">
            <a:avLst/>
          </a:prstGeom>
          <a:gradFill>
            <a:gsLst>
              <a:gs pos="0">
                <a:srgbClr val="131F63">
                  <a:alpha val="2520"/>
                </a:srgbClr>
              </a:gs>
              <a:gs pos="74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542" name="Shape 542"/>
        <p:cNvGrpSpPr/>
        <p:nvPr/>
      </p:nvGrpSpPr>
      <p:grpSpPr>
        <a:xfrm>
          <a:off x="0" y="0"/>
          <a:ext cx="0" cy="0"/>
          <a:chOff x="0" y="0"/>
          <a:chExt cx="0" cy="0"/>
        </a:xfrm>
      </p:grpSpPr>
      <p:pic>
        <p:nvPicPr>
          <p:cNvPr id="543" name="Google Shape;543;p18"/>
          <p:cNvPicPr preferRelativeResize="0"/>
          <p:nvPr/>
        </p:nvPicPr>
        <p:blipFill>
          <a:blip r:embed="rId2">
            <a:alphaModFix/>
          </a:blip>
          <a:stretch>
            <a:fillRect/>
          </a:stretch>
        </p:blipFill>
        <p:spPr>
          <a:xfrm>
            <a:off x="0" y="3991723"/>
            <a:ext cx="9144003" cy="4152306"/>
          </a:xfrm>
          <a:prstGeom prst="rect">
            <a:avLst/>
          </a:prstGeom>
          <a:noFill/>
          <a:ln>
            <a:noFill/>
          </a:ln>
        </p:spPr>
      </p:pic>
      <p:sp>
        <p:nvSpPr>
          <p:cNvPr id="544" name="Google Shape;544;p18"/>
          <p:cNvSpPr/>
          <p:nvPr/>
        </p:nvSpPr>
        <p:spPr>
          <a:xfrm>
            <a:off x="1985225" y="39917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8"/>
          <p:cNvSpPr/>
          <p:nvPr/>
        </p:nvSpPr>
        <p:spPr>
          <a:xfrm>
            <a:off x="7030088" y="41366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18"/>
          <p:cNvGrpSpPr/>
          <p:nvPr/>
        </p:nvGrpSpPr>
        <p:grpSpPr>
          <a:xfrm>
            <a:off x="167050" y="1395525"/>
            <a:ext cx="257100" cy="3465800"/>
            <a:chOff x="261425" y="1395525"/>
            <a:chExt cx="257100" cy="3465800"/>
          </a:xfrm>
        </p:grpSpPr>
        <p:sp>
          <p:nvSpPr>
            <p:cNvPr id="547" name="Google Shape;547;p18"/>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8"/>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18"/>
          <p:cNvGrpSpPr/>
          <p:nvPr/>
        </p:nvGrpSpPr>
        <p:grpSpPr>
          <a:xfrm flipH="1">
            <a:off x="-657625" y="-331550"/>
            <a:ext cx="10178650" cy="3652413"/>
            <a:chOff x="322075" y="-331550"/>
            <a:chExt cx="10178650" cy="3652413"/>
          </a:xfrm>
        </p:grpSpPr>
        <p:sp>
          <p:nvSpPr>
            <p:cNvPr id="550" name="Google Shape;550;p18"/>
            <p:cNvSpPr/>
            <p:nvPr/>
          </p:nvSpPr>
          <p:spPr>
            <a:xfrm>
              <a:off x="322075" y="2843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8"/>
            <p:cNvSpPr/>
            <p:nvPr/>
          </p:nvSpPr>
          <p:spPr>
            <a:xfrm>
              <a:off x="4778975" y="-1374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8"/>
            <p:cNvSpPr/>
            <p:nvPr/>
          </p:nvSpPr>
          <p:spPr>
            <a:xfrm>
              <a:off x="8962925" y="1783063"/>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8"/>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8"/>
            <p:cNvSpPr/>
            <p:nvPr/>
          </p:nvSpPr>
          <p:spPr>
            <a:xfrm>
              <a:off x="671175" y="2059813"/>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 name="Google Shape;555;p18"/>
          <p:cNvGrpSpPr/>
          <p:nvPr/>
        </p:nvGrpSpPr>
        <p:grpSpPr>
          <a:xfrm>
            <a:off x="424150" y="2217525"/>
            <a:ext cx="257100" cy="1821800"/>
            <a:chOff x="829225" y="2863075"/>
            <a:chExt cx="257100" cy="1821800"/>
          </a:xfrm>
        </p:grpSpPr>
        <p:sp>
          <p:nvSpPr>
            <p:cNvPr id="556" name="Google Shape;556;p18"/>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8"/>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18"/>
          <p:cNvGrpSpPr/>
          <p:nvPr/>
        </p:nvGrpSpPr>
        <p:grpSpPr>
          <a:xfrm>
            <a:off x="8709675" y="670900"/>
            <a:ext cx="257100" cy="3465800"/>
            <a:chOff x="261425" y="1395525"/>
            <a:chExt cx="257100" cy="3465800"/>
          </a:xfrm>
        </p:grpSpPr>
        <p:sp>
          <p:nvSpPr>
            <p:cNvPr id="559" name="Google Shape;559;p18"/>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8"/>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18"/>
          <p:cNvGrpSpPr/>
          <p:nvPr/>
        </p:nvGrpSpPr>
        <p:grpSpPr>
          <a:xfrm>
            <a:off x="4410275" y="4246400"/>
            <a:ext cx="257100" cy="1832375"/>
            <a:chOff x="1365450" y="3205275"/>
            <a:chExt cx="257100" cy="1832375"/>
          </a:xfrm>
        </p:grpSpPr>
        <p:sp>
          <p:nvSpPr>
            <p:cNvPr id="562" name="Google Shape;562;p1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18"/>
          <p:cNvGrpSpPr/>
          <p:nvPr/>
        </p:nvGrpSpPr>
        <p:grpSpPr>
          <a:xfrm>
            <a:off x="5070925" y="4039325"/>
            <a:ext cx="257100" cy="1832375"/>
            <a:chOff x="1365450" y="3205275"/>
            <a:chExt cx="257100" cy="1832375"/>
          </a:xfrm>
        </p:grpSpPr>
        <p:sp>
          <p:nvSpPr>
            <p:cNvPr id="565" name="Google Shape;565;p1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18"/>
          <p:cNvGrpSpPr/>
          <p:nvPr/>
        </p:nvGrpSpPr>
        <p:grpSpPr>
          <a:xfrm>
            <a:off x="8511013" y="2834125"/>
            <a:ext cx="257100" cy="1832375"/>
            <a:chOff x="1365450" y="3205275"/>
            <a:chExt cx="257100" cy="1832375"/>
          </a:xfrm>
        </p:grpSpPr>
        <p:sp>
          <p:nvSpPr>
            <p:cNvPr id="568" name="Google Shape;568;p1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 name="Google Shape;570;p18"/>
          <p:cNvSpPr/>
          <p:nvPr/>
        </p:nvSpPr>
        <p:spPr>
          <a:xfrm>
            <a:off x="1198950" y="-17552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8"/>
          <p:cNvSpPr txBox="1"/>
          <p:nvPr>
            <p:ph idx="1" type="subTitle"/>
          </p:nvPr>
        </p:nvSpPr>
        <p:spPr>
          <a:xfrm>
            <a:off x="1731852" y="1800875"/>
            <a:ext cx="2678400" cy="1048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72" name="Google Shape;572;p18"/>
          <p:cNvSpPr txBox="1"/>
          <p:nvPr>
            <p:ph idx="2" type="subTitle"/>
          </p:nvPr>
        </p:nvSpPr>
        <p:spPr>
          <a:xfrm>
            <a:off x="5509198" y="1800877"/>
            <a:ext cx="2678400" cy="1048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73" name="Google Shape;573;p18"/>
          <p:cNvSpPr txBox="1"/>
          <p:nvPr>
            <p:ph idx="3" type="subTitle"/>
          </p:nvPr>
        </p:nvSpPr>
        <p:spPr>
          <a:xfrm>
            <a:off x="1731877" y="1466150"/>
            <a:ext cx="2678400" cy="4284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574" name="Google Shape;574;p18"/>
          <p:cNvSpPr txBox="1"/>
          <p:nvPr>
            <p:ph idx="4" type="subTitle"/>
          </p:nvPr>
        </p:nvSpPr>
        <p:spPr>
          <a:xfrm>
            <a:off x="5509206" y="1466150"/>
            <a:ext cx="2678400" cy="4284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575" name="Google Shape;575;p18"/>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76" name="Google Shape;576;p18"/>
          <p:cNvSpPr txBox="1"/>
          <p:nvPr>
            <p:ph idx="5" type="subTitle"/>
          </p:nvPr>
        </p:nvSpPr>
        <p:spPr>
          <a:xfrm>
            <a:off x="1731877" y="3274075"/>
            <a:ext cx="2678400" cy="1048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77" name="Google Shape;577;p18"/>
          <p:cNvSpPr txBox="1"/>
          <p:nvPr>
            <p:ph idx="6" type="subTitle"/>
          </p:nvPr>
        </p:nvSpPr>
        <p:spPr>
          <a:xfrm>
            <a:off x="5509198" y="3274077"/>
            <a:ext cx="2678400" cy="10482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578" name="Google Shape;578;p18"/>
          <p:cNvSpPr txBox="1"/>
          <p:nvPr>
            <p:ph idx="7" type="subTitle"/>
          </p:nvPr>
        </p:nvSpPr>
        <p:spPr>
          <a:xfrm>
            <a:off x="1731877" y="2939500"/>
            <a:ext cx="2678400" cy="4284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579" name="Google Shape;579;p18"/>
          <p:cNvSpPr txBox="1"/>
          <p:nvPr>
            <p:ph idx="8" type="subTitle"/>
          </p:nvPr>
        </p:nvSpPr>
        <p:spPr>
          <a:xfrm>
            <a:off x="5509206" y="2939500"/>
            <a:ext cx="2678400" cy="4284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580" name="Shape 580"/>
        <p:cNvGrpSpPr/>
        <p:nvPr/>
      </p:nvGrpSpPr>
      <p:grpSpPr>
        <a:xfrm>
          <a:off x="0" y="0"/>
          <a:ext cx="0" cy="0"/>
          <a:chOff x="0" y="0"/>
          <a:chExt cx="0" cy="0"/>
        </a:xfrm>
      </p:grpSpPr>
      <p:sp>
        <p:nvSpPr>
          <p:cNvPr id="581" name="Google Shape;581;p19"/>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82" name="Google Shape;582;p19"/>
          <p:cNvSpPr txBox="1"/>
          <p:nvPr>
            <p:ph idx="1" type="subTitle"/>
          </p:nvPr>
        </p:nvSpPr>
        <p:spPr>
          <a:xfrm>
            <a:off x="722425" y="1478575"/>
            <a:ext cx="2348700" cy="42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583" name="Google Shape;583;p19"/>
          <p:cNvSpPr txBox="1"/>
          <p:nvPr>
            <p:ph idx="2" type="subTitle"/>
          </p:nvPr>
        </p:nvSpPr>
        <p:spPr>
          <a:xfrm>
            <a:off x="3397678" y="1478575"/>
            <a:ext cx="2348700" cy="42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584" name="Google Shape;584;p19"/>
          <p:cNvSpPr txBox="1"/>
          <p:nvPr>
            <p:ph idx="3" type="subTitle"/>
          </p:nvPr>
        </p:nvSpPr>
        <p:spPr>
          <a:xfrm>
            <a:off x="6073067" y="1478575"/>
            <a:ext cx="2348700" cy="42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585" name="Google Shape;585;p19"/>
          <p:cNvSpPr txBox="1"/>
          <p:nvPr>
            <p:ph idx="4" type="subTitle"/>
          </p:nvPr>
        </p:nvSpPr>
        <p:spPr>
          <a:xfrm>
            <a:off x="3397678" y="3148199"/>
            <a:ext cx="2348700" cy="42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pic>
        <p:nvPicPr>
          <p:cNvPr id="586" name="Google Shape;586;p19"/>
          <p:cNvPicPr preferRelativeResize="0"/>
          <p:nvPr/>
        </p:nvPicPr>
        <p:blipFill>
          <a:blip r:embed="rId2">
            <a:alphaModFix/>
          </a:blip>
          <a:stretch>
            <a:fillRect/>
          </a:stretch>
        </p:blipFill>
        <p:spPr>
          <a:xfrm flipH="1">
            <a:off x="0" y="3824723"/>
            <a:ext cx="9144003" cy="4152306"/>
          </a:xfrm>
          <a:prstGeom prst="rect">
            <a:avLst/>
          </a:prstGeom>
          <a:noFill/>
          <a:ln>
            <a:noFill/>
          </a:ln>
        </p:spPr>
      </p:pic>
      <p:sp>
        <p:nvSpPr>
          <p:cNvPr id="587" name="Google Shape;587;p19"/>
          <p:cNvSpPr/>
          <p:nvPr/>
        </p:nvSpPr>
        <p:spPr>
          <a:xfrm>
            <a:off x="-12" y="39027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9"/>
          <p:cNvSpPr/>
          <p:nvPr/>
        </p:nvSpPr>
        <p:spPr>
          <a:xfrm>
            <a:off x="5497838" y="41745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9"/>
          <p:cNvSpPr/>
          <p:nvPr/>
        </p:nvSpPr>
        <p:spPr>
          <a:xfrm>
            <a:off x="6361775" y="-10068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 name="Google Shape;590;p19"/>
          <p:cNvGrpSpPr/>
          <p:nvPr/>
        </p:nvGrpSpPr>
        <p:grpSpPr>
          <a:xfrm>
            <a:off x="8550950" y="1112200"/>
            <a:ext cx="257100" cy="3465800"/>
            <a:chOff x="261425" y="1395525"/>
            <a:chExt cx="257100" cy="3465800"/>
          </a:xfrm>
        </p:grpSpPr>
        <p:sp>
          <p:nvSpPr>
            <p:cNvPr id="591" name="Google Shape;591;p19"/>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9"/>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9"/>
          <p:cNvGrpSpPr/>
          <p:nvPr/>
        </p:nvGrpSpPr>
        <p:grpSpPr>
          <a:xfrm>
            <a:off x="465275" y="2987300"/>
            <a:ext cx="257100" cy="1821800"/>
            <a:chOff x="829225" y="2863075"/>
            <a:chExt cx="257100" cy="1821800"/>
          </a:xfrm>
        </p:grpSpPr>
        <p:sp>
          <p:nvSpPr>
            <p:cNvPr id="594" name="Google Shape;594;p19"/>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9"/>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19"/>
          <p:cNvGrpSpPr/>
          <p:nvPr/>
        </p:nvGrpSpPr>
        <p:grpSpPr>
          <a:xfrm>
            <a:off x="0" y="-307025"/>
            <a:ext cx="9705500" cy="3918588"/>
            <a:chOff x="722375" y="-506300"/>
            <a:chExt cx="9705500" cy="3918588"/>
          </a:xfrm>
        </p:grpSpPr>
        <p:sp>
          <p:nvSpPr>
            <p:cNvPr id="597" name="Google Shape;597;p19"/>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9"/>
            <p:cNvSpPr/>
            <p:nvPr/>
          </p:nvSpPr>
          <p:spPr>
            <a:xfrm>
              <a:off x="4056900" y="-233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9"/>
            <p:cNvSpPr/>
            <p:nvPr/>
          </p:nvSpPr>
          <p:spPr>
            <a:xfrm>
              <a:off x="8890075" y="1874488"/>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9"/>
            <p:cNvSpPr/>
            <p:nvPr/>
          </p:nvSpPr>
          <p:spPr>
            <a:xfrm>
              <a:off x="6536125" y="-5063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9"/>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 name="Google Shape;602;p19"/>
          <p:cNvGrpSpPr/>
          <p:nvPr/>
        </p:nvGrpSpPr>
        <p:grpSpPr>
          <a:xfrm>
            <a:off x="8808050" y="1934200"/>
            <a:ext cx="257100" cy="1821800"/>
            <a:chOff x="829225" y="2863075"/>
            <a:chExt cx="257100" cy="1821800"/>
          </a:xfrm>
        </p:grpSpPr>
        <p:sp>
          <p:nvSpPr>
            <p:cNvPr id="603" name="Google Shape;603;p19"/>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9"/>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19"/>
          <p:cNvGrpSpPr/>
          <p:nvPr/>
        </p:nvGrpSpPr>
        <p:grpSpPr>
          <a:xfrm>
            <a:off x="318075" y="1487613"/>
            <a:ext cx="257100" cy="3465800"/>
            <a:chOff x="261425" y="1395525"/>
            <a:chExt cx="257100" cy="3465800"/>
          </a:xfrm>
        </p:grpSpPr>
        <p:sp>
          <p:nvSpPr>
            <p:cNvPr id="606" name="Google Shape;606;p19"/>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9"/>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19"/>
          <p:cNvGrpSpPr/>
          <p:nvPr/>
        </p:nvGrpSpPr>
        <p:grpSpPr>
          <a:xfrm>
            <a:off x="5126400" y="4809100"/>
            <a:ext cx="257100" cy="1832375"/>
            <a:chOff x="1365450" y="3205275"/>
            <a:chExt cx="257100" cy="1832375"/>
          </a:xfrm>
        </p:grpSpPr>
        <p:sp>
          <p:nvSpPr>
            <p:cNvPr id="609" name="Google Shape;609;p1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 name="Google Shape;611;p19"/>
          <p:cNvGrpSpPr/>
          <p:nvPr/>
        </p:nvGrpSpPr>
        <p:grpSpPr>
          <a:xfrm>
            <a:off x="8376613" y="3049750"/>
            <a:ext cx="257100" cy="1832375"/>
            <a:chOff x="1365450" y="3205275"/>
            <a:chExt cx="257100" cy="1832375"/>
          </a:xfrm>
        </p:grpSpPr>
        <p:sp>
          <p:nvSpPr>
            <p:cNvPr id="612" name="Google Shape;612;p1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19"/>
          <p:cNvGrpSpPr/>
          <p:nvPr/>
        </p:nvGrpSpPr>
        <p:grpSpPr>
          <a:xfrm>
            <a:off x="104100" y="2233025"/>
            <a:ext cx="257100" cy="3465800"/>
            <a:chOff x="261425" y="1395525"/>
            <a:chExt cx="257100" cy="3465800"/>
          </a:xfrm>
        </p:grpSpPr>
        <p:sp>
          <p:nvSpPr>
            <p:cNvPr id="615" name="Google Shape;615;p19"/>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9"/>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19"/>
          <p:cNvGrpSpPr/>
          <p:nvPr/>
        </p:nvGrpSpPr>
        <p:grpSpPr>
          <a:xfrm>
            <a:off x="2030063" y="4682000"/>
            <a:ext cx="257100" cy="1832375"/>
            <a:chOff x="1365450" y="3205275"/>
            <a:chExt cx="257100" cy="1832375"/>
          </a:xfrm>
        </p:grpSpPr>
        <p:sp>
          <p:nvSpPr>
            <p:cNvPr id="618" name="Google Shape;618;p1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 name="Google Shape;620;p19"/>
          <p:cNvSpPr txBox="1"/>
          <p:nvPr>
            <p:ph idx="5" type="subTitle"/>
          </p:nvPr>
        </p:nvSpPr>
        <p:spPr>
          <a:xfrm>
            <a:off x="722425" y="1806250"/>
            <a:ext cx="2348700" cy="88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21" name="Google Shape;621;p19"/>
          <p:cNvSpPr txBox="1"/>
          <p:nvPr>
            <p:ph idx="6" type="subTitle"/>
          </p:nvPr>
        </p:nvSpPr>
        <p:spPr>
          <a:xfrm>
            <a:off x="3397686" y="1806252"/>
            <a:ext cx="2348700" cy="88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22" name="Google Shape;622;p19"/>
          <p:cNvSpPr txBox="1"/>
          <p:nvPr>
            <p:ph idx="7" type="subTitle"/>
          </p:nvPr>
        </p:nvSpPr>
        <p:spPr>
          <a:xfrm>
            <a:off x="6073047" y="1806250"/>
            <a:ext cx="2348700" cy="88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23" name="Google Shape;623;p19"/>
          <p:cNvSpPr txBox="1"/>
          <p:nvPr>
            <p:ph idx="8" type="subTitle"/>
          </p:nvPr>
        </p:nvSpPr>
        <p:spPr>
          <a:xfrm>
            <a:off x="722425" y="3475875"/>
            <a:ext cx="2348700" cy="88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24" name="Google Shape;624;p19"/>
          <p:cNvSpPr txBox="1"/>
          <p:nvPr>
            <p:ph idx="9" type="subTitle"/>
          </p:nvPr>
        </p:nvSpPr>
        <p:spPr>
          <a:xfrm>
            <a:off x="3397686" y="3475877"/>
            <a:ext cx="2348700" cy="88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25" name="Google Shape;625;p19"/>
          <p:cNvSpPr txBox="1"/>
          <p:nvPr>
            <p:ph idx="13" type="subTitle"/>
          </p:nvPr>
        </p:nvSpPr>
        <p:spPr>
          <a:xfrm>
            <a:off x="6073047" y="3475875"/>
            <a:ext cx="2348700" cy="889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26" name="Google Shape;626;p19"/>
          <p:cNvSpPr txBox="1"/>
          <p:nvPr>
            <p:ph idx="14" type="subTitle"/>
          </p:nvPr>
        </p:nvSpPr>
        <p:spPr>
          <a:xfrm>
            <a:off x="722425" y="3148199"/>
            <a:ext cx="2348700" cy="42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
        <p:nvSpPr>
          <p:cNvPr id="627" name="Google Shape;627;p19"/>
          <p:cNvSpPr txBox="1"/>
          <p:nvPr>
            <p:ph idx="15" type="subTitle"/>
          </p:nvPr>
        </p:nvSpPr>
        <p:spPr>
          <a:xfrm>
            <a:off x="6073067" y="3148199"/>
            <a:ext cx="2348700" cy="42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
              <a:buFont typeface="Abel"/>
              <a:buNone/>
              <a:defRPr b="1" sz="2000">
                <a:latin typeface="Abel"/>
                <a:ea typeface="Abel"/>
                <a:cs typeface="Abel"/>
                <a:sym typeface="Abel"/>
              </a:defRPr>
            </a:lvl1pPr>
            <a:lvl2pPr lvl="1" rtl="0" algn="ctr">
              <a:spcBef>
                <a:spcPts val="0"/>
              </a:spcBef>
              <a:spcAft>
                <a:spcPts val="0"/>
              </a:spcAft>
              <a:buSzPts val="1200"/>
              <a:buFont typeface="Abel"/>
              <a:buNone/>
              <a:defRPr b="1">
                <a:latin typeface="Abel"/>
                <a:ea typeface="Abel"/>
                <a:cs typeface="Abel"/>
                <a:sym typeface="Abel"/>
              </a:defRPr>
            </a:lvl2pPr>
            <a:lvl3pPr lvl="2" rtl="0" algn="ctr">
              <a:spcBef>
                <a:spcPts val="0"/>
              </a:spcBef>
              <a:spcAft>
                <a:spcPts val="0"/>
              </a:spcAft>
              <a:buSzPts val="1200"/>
              <a:buFont typeface="Abel"/>
              <a:buNone/>
              <a:defRPr b="1">
                <a:latin typeface="Abel"/>
                <a:ea typeface="Abel"/>
                <a:cs typeface="Abel"/>
                <a:sym typeface="Abel"/>
              </a:defRPr>
            </a:lvl3pPr>
            <a:lvl4pPr lvl="3" rtl="0" algn="ctr">
              <a:spcBef>
                <a:spcPts val="0"/>
              </a:spcBef>
              <a:spcAft>
                <a:spcPts val="0"/>
              </a:spcAft>
              <a:buSzPts val="1200"/>
              <a:buFont typeface="Abel"/>
              <a:buNone/>
              <a:defRPr b="1">
                <a:latin typeface="Abel"/>
                <a:ea typeface="Abel"/>
                <a:cs typeface="Abel"/>
                <a:sym typeface="Abel"/>
              </a:defRPr>
            </a:lvl4pPr>
            <a:lvl5pPr lvl="4" rtl="0" algn="ctr">
              <a:spcBef>
                <a:spcPts val="0"/>
              </a:spcBef>
              <a:spcAft>
                <a:spcPts val="0"/>
              </a:spcAft>
              <a:buSzPts val="1200"/>
              <a:buFont typeface="Abel"/>
              <a:buNone/>
              <a:defRPr b="1">
                <a:latin typeface="Abel"/>
                <a:ea typeface="Abel"/>
                <a:cs typeface="Abel"/>
                <a:sym typeface="Abel"/>
              </a:defRPr>
            </a:lvl5pPr>
            <a:lvl6pPr lvl="5" rtl="0" algn="ctr">
              <a:spcBef>
                <a:spcPts val="0"/>
              </a:spcBef>
              <a:spcAft>
                <a:spcPts val="0"/>
              </a:spcAft>
              <a:buSzPts val="1200"/>
              <a:buFont typeface="Abel"/>
              <a:buNone/>
              <a:defRPr b="1">
                <a:latin typeface="Abel"/>
                <a:ea typeface="Abel"/>
                <a:cs typeface="Abel"/>
                <a:sym typeface="Abel"/>
              </a:defRPr>
            </a:lvl6pPr>
            <a:lvl7pPr lvl="6" rtl="0" algn="ctr">
              <a:spcBef>
                <a:spcPts val="0"/>
              </a:spcBef>
              <a:spcAft>
                <a:spcPts val="0"/>
              </a:spcAft>
              <a:buSzPts val="1200"/>
              <a:buFont typeface="Abel"/>
              <a:buNone/>
              <a:defRPr b="1">
                <a:latin typeface="Abel"/>
                <a:ea typeface="Abel"/>
                <a:cs typeface="Abel"/>
                <a:sym typeface="Abel"/>
              </a:defRPr>
            </a:lvl7pPr>
            <a:lvl8pPr lvl="7" rtl="0" algn="ctr">
              <a:spcBef>
                <a:spcPts val="0"/>
              </a:spcBef>
              <a:spcAft>
                <a:spcPts val="0"/>
              </a:spcAft>
              <a:buSzPts val="1200"/>
              <a:buFont typeface="Abel"/>
              <a:buNone/>
              <a:defRPr b="1">
                <a:latin typeface="Abel"/>
                <a:ea typeface="Abel"/>
                <a:cs typeface="Abel"/>
                <a:sym typeface="Abel"/>
              </a:defRPr>
            </a:lvl8pPr>
            <a:lvl9pPr lvl="8" rtl="0" algn="ctr">
              <a:spcBef>
                <a:spcPts val="0"/>
              </a:spcBef>
              <a:spcAft>
                <a:spcPts val="0"/>
              </a:spcAft>
              <a:buSzPts val="1200"/>
              <a:buFont typeface="Abel"/>
              <a:buNone/>
              <a:defRPr b="1">
                <a:latin typeface="Abel"/>
                <a:ea typeface="Abel"/>
                <a:cs typeface="Abel"/>
                <a:sym typeface="Abe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628" name="Shape 628"/>
        <p:cNvGrpSpPr/>
        <p:nvPr/>
      </p:nvGrpSpPr>
      <p:grpSpPr>
        <a:xfrm>
          <a:off x="0" y="0"/>
          <a:ext cx="0" cy="0"/>
          <a:chOff x="0" y="0"/>
          <a:chExt cx="0" cy="0"/>
        </a:xfrm>
      </p:grpSpPr>
      <p:pic>
        <p:nvPicPr>
          <p:cNvPr id="629" name="Google Shape;629;p20"/>
          <p:cNvPicPr preferRelativeResize="0"/>
          <p:nvPr/>
        </p:nvPicPr>
        <p:blipFill>
          <a:blip r:embed="rId2">
            <a:alphaModFix/>
          </a:blip>
          <a:stretch>
            <a:fillRect/>
          </a:stretch>
        </p:blipFill>
        <p:spPr>
          <a:xfrm>
            <a:off x="0" y="2475198"/>
            <a:ext cx="9144003" cy="4152306"/>
          </a:xfrm>
          <a:prstGeom prst="rect">
            <a:avLst/>
          </a:prstGeom>
          <a:noFill/>
          <a:ln>
            <a:noFill/>
          </a:ln>
        </p:spPr>
      </p:pic>
      <p:sp>
        <p:nvSpPr>
          <p:cNvPr id="630" name="Google Shape;630;p20"/>
          <p:cNvSpPr/>
          <p:nvPr/>
        </p:nvSpPr>
        <p:spPr>
          <a:xfrm>
            <a:off x="1842038" y="268107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a:off x="6422713" y="41366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a:off x="1378100" y="-82518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 name="Google Shape;633;p20"/>
          <p:cNvGrpSpPr/>
          <p:nvPr/>
        </p:nvGrpSpPr>
        <p:grpSpPr>
          <a:xfrm>
            <a:off x="261425" y="1395525"/>
            <a:ext cx="257100" cy="3465800"/>
            <a:chOff x="261425" y="1395525"/>
            <a:chExt cx="257100" cy="3465800"/>
          </a:xfrm>
        </p:grpSpPr>
        <p:sp>
          <p:nvSpPr>
            <p:cNvPr id="634" name="Google Shape;634;p20"/>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0"/>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20"/>
          <p:cNvGrpSpPr/>
          <p:nvPr/>
        </p:nvGrpSpPr>
        <p:grpSpPr>
          <a:xfrm flipH="1">
            <a:off x="261425" y="-437925"/>
            <a:ext cx="8855550" cy="3643200"/>
            <a:chOff x="722375" y="-331550"/>
            <a:chExt cx="8855550" cy="3643200"/>
          </a:xfrm>
        </p:grpSpPr>
        <p:sp>
          <p:nvSpPr>
            <p:cNvPr id="637" name="Google Shape;637;p20"/>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0"/>
            <p:cNvSpPr/>
            <p:nvPr/>
          </p:nvSpPr>
          <p:spPr>
            <a:xfrm>
              <a:off x="3664600" y="-338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0"/>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0"/>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0"/>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20"/>
          <p:cNvGrpSpPr/>
          <p:nvPr/>
        </p:nvGrpSpPr>
        <p:grpSpPr>
          <a:xfrm>
            <a:off x="518525" y="2217525"/>
            <a:ext cx="257100" cy="1821800"/>
            <a:chOff x="829225" y="2863075"/>
            <a:chExt cx="257100" cy="1821800"/>
          </a:xfrm>
        </p:grpSpPr>
        <p:sp>
          <p:nvSpPr>
            <p:cNvPr id="643" name="Google Shape;643;p20"/>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0"/>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20"/>
          <p:cNvGrpSpPr/>
          <p:nvPr/>
        </p:nvGrpSpPr>
        <p:grpSpPr>
          <a:xfrm>
            <a:off x="8709675" y="670900"/>
            <a:ext cx="257100" cy="3465800"/>
            <a:chOff x="261425" y="1395525"/>
            <a:chExt cx="257100" cy="3465800"/>
          </a:xfrm>
        </p:grpSpPr>
        <p:sp>
          <p:nvSpPr>
            <p:cNvPr id="646" name="Google Shape;646;p20"/>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0"/>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20"/>
          <p:cNvGrpSpPr/>
          <p:nvPr/>
        </p:nvGrpSpPr>
        <p:grpSpPr>
          <a:xfrm>
            <a:off x="8421613" y="2735925"/>
            <a:ext cx="257100" cy="1832375"/>
            <a:chOff x="1365450" y="3205275"/>
            <a:chExt cx="257100" cy="1832375"/>
          </a:xfrm>
        </p:grpSpPr>
        <p:sp>
          <p:nvSpPr>
            <p:cNvPr id="649" name="Google Shape;649;p2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 name="Google Shape;651;p20"/>
          <p:cNvGrpSpPr/>
          <p:nvPr/>
        </p:nvGrpSpPr>
        <p:grpSpPr>
          <a:xfrm>
            <a:off x="4490200" y="4378275"/>
            <a:ext cx="257100" cy="1832375"/>
            <a:chOff x="1365450" y="3205275"/>
            <a:chExt cx="257100" cy="1832375"/>
          </a:xfrm>
        </p:grpSpPr>
        <p:sp>
          <p:nvSpPr>
            <p:cNvPr id="652" name="Google Shape;652;p2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20"/>
          <p:cNvSpPr txBox="1"/>
          <p:nvPr>
            <p:ph idx="1" type="subTitle"/>
          </p:nvPr>
        </p:nvSpPr>
        <p:spPr>
          <a:xfrm>
            <a:off x="722375" y="1576800"/>
            <a:ext cx="32310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55" name="Google Shape;655;p20"/>
          <p:cNvSpPr txBox="1"/>
          <p:nvPr>
            <p:ph hasCustomPrompt="1" type="title"/>
          </p:nvPr>
        </p:nvSpPr>
        <p:spPr>
          <a:xfrm>
            <a:off x="722557" y="927225"/>
            <a:ext cx="3231000" cy="64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40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656" name="Google Shape;656;p20"/>
          <p:cNvSpPr txBox="1"/>
          <p:nvPr>
            <p:ph idx="2" type="subTitle"/>
          </p:nvPr>
        </p:nvSpPr>
        <p:spPr>
          <a:xfrm>
            <a:off x="5190450" y="1576725"/>
            <a:ext cx="32310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57" name="Google Shape;657;p20"/>
          <p:cNvSpPr txBox="1"/>
          <p:nvPr>
            <p:ph hasCustomPrompt="1" idx="3" type="title"/>
          </p:nvPr>
        </p:nvSpPr>
        <p:spPr>
          <a:xfrm>
            <a:off x="5190632" y="927225"/>
            <a:ext cx="3231000" cy="64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40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658" name="Google Shape;658;p20"/>
          <p:cNvSpPr txBox="1"/>
          <p:nvPr>
            <p:ph idx="4" type="subTitle"/>
          </p:nvPr>
        </p:nvSpPr>
        <p:spPr>
          <a:xfrm>
            <a:off x="2956600" y="3044075"/>
            <a:ext cx="3231000" cy="359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659" name="Google Shape;659;p20"/>
          <p:cNvSpPr txBox="1"/>
          <p:nvPr>
            <p:ph hasCustomPrompt="1" idx="5" type="title"/>
          </p:nvPr>
        </p:nvSpPr>
        <p:spPr>
          <a:xfrm>
            <a:off x="2956782" y="2394575"/>
            <a:ext cx="3231000" cy="649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40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660" name="Google Shape;660;p20"/>
          <p:cNvGrpSpPr/>
          <p:nvPr/>
        </p:nvGrpSpPr>
        <p:grpSpPr>
          <a:xfrm>
            <a:off x="1928138" y="2995838"/>
            <a:ext cx="257100" cy="1832375"/>
            <a:chOff x="1365450" y="3205275"/>
            <a:chExt cx="257100" cy="1832375"/>
          </a:xfrm>
        </p:grpSpPr>
        <p:sp>
          <p:nvSpPr>
            <p:cNvPr id="661" name="Google Shape;661;p2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20"/>
          <p:cNvGrpSpPr/>
          <p:nvPr/>
        </p:nvGrpSpPr>
        <p:grpSpPr>
          <a:xfrm>
            <a:off x="3594850" y="3983488"/>
            <a:ext cx="257100" cy="1832375"/>
            <a:chOff x="1365450" y="3205275"/>
            <a:chExt cx="257100" cy="1832375"/>
          </a:xfrm>
        </p:grpSpPr>
        <p:sp>
          <p:nvSpPr>
            <p:cNvPr id="664" name="Google Shape;664;p2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 name="Google Shape;666;p20"/>
          <p:cNvGrpSpPr/>
          <p:nvPr/>
        </p:nvGrpSpPr>
        <p:grpSpPr>
          <a:xfrm>
            <a:off x="5385550" y="3769850"/>
            <a:ext cx="257100" cy="1832375"/>
            <a:chOff x="1365450" y="3205275"/>
            <a:chExt cx="257100" cy="1832375"/>
          </a:xfrm>
        </p:grpSpPr>
        <p:sp>
          <p:nvSpPr>
            <p:cNvPr id="667" name="Google Shape;667;p2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20"/>
          <p:cNvGrpSpPr/>
          <p:nvPr/>
        </p:nvGrpSpPr>
        <p:grpSpPr>
          <a:xfrm>
            <a:off x="7069713" y="2338825"/>
            <a:ext cx="257100" cy="1832375"/>
            <a:chOff x="1365450" y="3205275"/>
            <a:chExt cx="257100" cy="1832375"/>
          </a:xfrm>
        </p:grpSpPr>
        <p:sp>
          <p:nvSpPr>
            <p:cNvPr id="670" name="Google Shape;670;p2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20"/>
          <p:cNvGrpSpPr/>
          <p:nvPr/>
        </p:nvGrpSpPr>
        <p:grpSpPr>
          <a:xfrm>
            <a:off x="7783013" y="2953125"/>
            <a:ext cx="257100" cy="1832375"/>
            <a:chOff x="1365450" y="3205275"/>
            <a:chExt cx="257100" cy="1832375"/>
          </a:xfrm>
        </p:grpSpPr>
        <p:sp>
          <p:nvSpPr>
            <p:cNvPr id="673" name="Google Shape;673;p2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20"/>
          <p:cNvGrpSpPr/>
          <p:nvPr/>
        </p:nvGrpSpPr>
        <p:grpSpPr>
          <a:xfrm>
            <a:off x="6500200" y="2179125"/>
            <a:ext cx="257100" cy="3465800"/>
            <a:chOff x="261425" y="1395525"/>
            <a:chExt cx="257100" cy="3465800"/>
          </a:xfrm>
        </p:grpSpPr>
        <p:sp>
          <p:nvSpPr>
            <p:cNvPr id="676" name="Google Shape;676;p20"/>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0"/>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20"/>
          <p:cNvGrpSpPr/>
          <p:nvPr/>
        </p:nvGrpSpPr>
        <p:grpSpPr>
          <a:xfrm>
            <a:off x="2699488" y="2498950"/>
            <a:ext cx="257100" cy="3465800"/>
            <a:chOff x="261425" y="1395525"/>
            <a:chExt cx="257100" cy="3465800"/>
          </a:xfrm>
        </p:grpSpPr>
        <p:sp>
          <p:nvSpPr>
            <p:cNvPr id="679" name="Google Shape;679;p20"/>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0"/>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 name="Google Shape;681;p20"/>
          <p:cNvGrpSpPr/>
          <p:nvPr/>
        </p:nvGrpSpPr>
        <p:grpSpPr>
          <a:xfrm>
            <a:off x="829225" y="3396475"/>
            <a:ext cx="257100" cy="1821800"/>
            <a:chOff x="829225" y="2863075"/>
            <a:chExt cx="257100" cy="1821800"/>
          </a:xfrm>
        </p:grpSpPr>
        <p:sp>
          <p:nvSpPr>
            <p:cNvPr id="682" name="Google Shape;682;p20"/>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0"/>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20"/>
          <p:cNvGrpSpPr/>
          <p:nvPr/>
        </p:nvGrpSpPr>
        <p:grpSpPr>
          <a:xfrm>
            <a:off x="1275725" y="2735925"/>
            <a:ext cx="257100" cy="1832375"/>
            <a:chOff x="1365450" y="3205275"/>
            <a:chExt cx="257100" cy="1832375"/>
          </a:xfrm>
        </p:grpSpPr>
        <p:sp>
          <p:nvSpPr>
            <p:cNvPr id="685" name="Google Shape;685;p2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0" name="Shape 30"/>
        <p:cNvGrpSpPr/>
        <p:nvPr/>
      </p:nvGrpSpPr>
      <p:grpSpPr>
        <a:xfrm>
          <a:off x="0" y="0"/>
          <a:ext cx="0" cy="0"/>
          <a:chOff x="0" y="0"/>
          <a:chExt cx="0" cy="0"/>
        </a:xfrm>
      </p:grpSpPr>
      <p:pic>
        <p:nvPicPr>
          <p:cNvPr id="31" name="Google Shape;31;p3"/>
          <p:cNvPicPr preferRelativeResize="0"/>
          <p:nvPr/>
        </p:nvPicPr>
        <p:blipFill>
          <a:blip r:embed="rId2">
            <a:alphaModFix/>
          </a:blip>
          <a:stretch>
            <a:fillRect/>
          </a:stretch>
        </p:blipFill>
        <p:spPr>
          <a:xfrm flipH="1">
            <a:off x="0" y="2300723"/>
            <a:ext cx="9144003" cy="4152306"/>
          </a:xfrm>
          <a:prstGeom prst="rect">
            <a:avLst/>
          </a:prstGeom>
          <a:noFill/>
          <a:ln>
            <a:noFill/>
          </a:ln>
        </p:spPr>
      </p:pic>
      <p:grpSp>
        <p:nvGrpSpPr>
          <p:cNvPr id="32" name="Google Shape;32;p3"/>
          <p:cNvGrpSpPr/>
          <p:nvPr/>
        </p:nvGrpSpPr>
        <p:grpSpPr>
          <a:xfrm flipH="1">
            <a:off x="8709675" y="1395525"/>
            <a:ext cx="257100" cy="3465800"/>
            <a:chOff x="261425" y="1395525"/>
            <a:chExt cx="257100" cy="3465800"/>
          </a:xfrm>
        </p:grpSpPr>
        <p:sp>
          <p:nvSpPr>
            <p:cNvPr id="33" name="Google Shape;33;p3"/>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3"/>
          <p:cNvGrpSpPr/>
          <p:nvPr/>
        </p:nvGrpSpPr>
        <p:grpSpPr>
          <a:xfrm>
            <a:off x="261425" y="-587050"/>
            <a:ext cx="9345700" cy="3927700"/>
            <a:chOff x="722375" y="-331550"/>
            <a:chExt cx="9345700" cy="3927700"/>
          </a:xfrm>
        </p:grpSpPr>
        <p:sp>
          <p:nvSpPr>
            <p:cNvPr id="36" name="Google Shape;36;p3"/>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6148150" y="1156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8530275" y="20583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8316875" y="1156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 name="Google Shape;41;p3"/>
          <p:cNvGrpSpPr/>
          <p:nvPr/>
        </p:nvGrpSpPr>
        <p:grpSpPr>
          <a:xfrm flipH="1">
            <a:off x="261425" y="670900"/>
            <a:ext cx="257100" cy="3465800"/>
            <a:chOff x="261425" y="1395525"/>
            <a:chExt cx="257100" cy="3465800"/>
          </a:xfrm>
        </p:grpSpPr>
        <p:sp>
          <p:nvSpPr>
            <p:cNvPr id="42" name="Google Shape;42;p3"/>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3"/>
          <p:cNvSpPr/>
          <p:nvPr/>
        </p:nvSpPr>
        <p:spPr>
          <a:xfrm>
            <a:off x="592763" y="33723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5417113" y="25948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530600" y="-105513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 name="Google Shape;47;p3"/>
          <p:cNvGrpSpPr/>
          <p:nvPr/>
        </p:nvGrpSpPr>
        <p:grpSpPr>
          <a:xfrm flipH="1">
            <a:off x="8452575" y="2217525"/>
            <a:ext cx="257100" cy="1821800"/>
            <a:chOff x="829225" y="2863075"/>
            <a:chExt cx="257100" cy="1821800"/>
          </a:xfrm>
        </p:grpSpPr>
        <p:sp>
          <p:nvSpPr>
            <p:cNvPr id="48" name="Google Shape;48;p3"/>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 name="Google Shape;50;p3"/>
          <p:cNvSpPr txBox="1"/>
          <p:nvPr>
            <p:ph type="title"/>
          </p:nvPr>
        </p:nvSpPr>
        <p:spPr>
          <a:xfrm>
            <a:off x="1940275" y="1864654"/>
            <a:ext cx="5263500" cy="8418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59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1" name="Google Shape;51;p3"/>
          <p:cNvSpPr txBox="1"/>
          <p:nvPr>
            <p:ph hasCustomPrompt="1" idx="2" type="title"/>
          </p:nvPr>
        </p:nvSpPr>
        <p:spPr>
          <a:xfrm>
            <a:off x="3795850" y="1153171"/>
            <a:ext cx="1552200" cy="841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12000"/>
              <a:buNone/>
              <a:defRPr sz="6000">
                <a:solidFill>
                  <a:schemeClr val="lt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
    <p:spTree>
      <p:nvGrpSpPr>
        <p:cNvPr id="687" name="Shape 687"/>
        <p:cNvGrpSpPr/>
        <p:nvPr/>
      </p:nvGrpSpPr>
      <p:grpSpPr>
        <a:xfrm>
          <a:off x="0" y="0"/>
          <a:ext cx="0" cy="0"/>
          <a:chOff x="0" y="0"/>
          <a:chExt cx="0" cy="0"/>
        </a:xfrm>
      </p:grpSpPr>
      <p:sp>
        <p:nvSpPr>
          <p:cNvPr id="688" name="Google Shape;688;p21"/>
          <p:cNvSpPr/>
          <p:nvPr/>
        </p:nvSpPr>
        <p:spPr>
          <a:xfrm>
            <a:off x="235938" y="25344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9" name="Google Shape;689;p21"/>
          <p:cNvPicPr preferRelativeResize="0"/>
          <p:nvPr/>
        </p:nvPicPr>
        <p:blipFill>
          <a:blip r:embed="rId2">
            <a:alphaModFix/>
          </a:blip>
          <a:stretch>
            <a:fillRect/>
          </a:stretch>
        </p:blipFill>
        <p:spPr>
          <a:xfrm flipH="1">
            <a:off x="0" y="2529323"/>
            <a:ext cx="9144003" cy="4152306"/>
          </a:xfrm>
          <a:prstGeom prst="rect">
            <a:avLst/>
          </a:prstGeom>
          <a:noFill/>
          <a:ln>
            <a:noFill/>
          </a:ln>
        </p:spPr>
      </p:pic>
      <p:sp>
        <p:nvSpPr>
          <p:cNvPr id="690" name="Google Shape;690;p21"/>
          <p:cNvSpPr/>
          <p:nvPr/>
        </p:nvSpPr>
        <p:spPr>
          <a:xfrm>
            <a:off x="57516" y="1806051"/>
            <a:ext cx="3746400" cy="3465900"/>
          </a:xfrm>
          <a:prstGeom prst="ellipse">
            <a:avLst/>
          </a:prstGeom>
          <a:gradFill>
            <a:gsLst>
              <a:gs pos="0">
                <a:srgbClr val="131F63">
                  <a:alpha val="2520"/>
                </a:srgbClr>
              </a:gs>
              <a:gs pos="62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1"/>
          <p:cNvSpPr txBox="1"/>
          <p:nvPr>
            <p:ph type="ctrTitle"/>
          </p:nvPr>
        </p:nvSpPr>
        <p:spPr>
          <a:xfrm>
            <a:off x="874775" y="662150"/>
            <a:ext cx="3178800" cy="9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92" name="Google Shape;692;p21"/>
          <p:cNvSpPr txBox="1"/>
          <p:nvPr>
            <p:ph idx="1" type="subTitle"/>
          </p:nvPr>
        </p:nvSpPr>
        <p:spPr>
          <a:xfrm>
            <a:off x="874775" y="1456552"/>
            <a:ext cx="3178800" cy="107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5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693" name="Google Shape;693;p21"/>
          <p:cNvGrpSpPr/>
          <p:nvPr/>
        </p:nvGrpSpPr>
        <p:grpSpPr>
          <a:xfrm>
            <a:off x="261425" y="471050"/>
            <a:ext cx="257100" cy="3465800"/>
            <a:chOff x="261425" y="1395525"/>
            <a:chExt cx="257100" cy="3465800"/>
          </a:xfrm>
        </p:grpSpPr>
        <p:sp>
          <p:nvSpPr>
            <p:cNvPr id="694" name="Google Shape;694;p21"/>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1"/>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21"/>
          <p:cNvGrpSpPr/>
          <p:nvPr/>
        </p:nvGrpSpPr>
        <p:grpSpPr>
          <a:xfrm>
            <a:off x="392175" y="-412125"/>
            <a:ext cx="8897850" cy="3727800"/>
            <a:chOff x="680075" y="-416150"/>
            <a:chExt cx="8897850" cy="3727800"/>
          </a:xfrm>
        </p:grpSpPr>
        <p:sp>
          <p:nvSpPr>
            <p:cNvPr id="697" name="Google Shape;697;p21"/>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1"/>
            <p:cNvSpPr/>
            <p:nvPr/>
          </p:nvSpPr>
          <p:spPr>
            <a:xfrm>
              <a:off x="3646925" y="-4161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1"/>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1"/>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1"/>
            <p:cNvSpPr/>
            <p:nvPr/>
          </p:nvSpPr>
          <p:spPr>
            <a:xfrm>
              <a:off x="680075" y="18568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21"/>
          <p:cNvGrpSpPr/>
          <p:nvPr/>
        </p:nvGrpSpPr>
        <p:grpSpPr>
          <a:xfrm>
            <a:off x="579025" y="2273575"/>
            <a:ext cx="257100" cy="1821800"/>
            <a:chOff x="829225" y="2863075"/>
            <a:chExt cx="257100" cy="1821800"/>
          </a:xfrm>
        </p:grpSpPr>
        <p:sp>
          <p:nvSpPr>
            <p:cNvPr id="703" name="Google Shape;703;p21"/>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1"/>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21"/>
          <p:cNvGrpSpPr/>
          <p:nvPr/>
        </p:nvGrpSpPr>
        <p:grpSpPr>
          <a:xfrm>
            <a:off x="8709675" y="670900"/>
            <a:ext cx="257100" cy="3465800"/>
            <a:chOff x="261425" y="1395525"/>
            <a:chExt cx="257100" cy="3465800"/>
          </a:xfrm>
        </p:grpSpPr>
        <p:sp>
          <p:nvSpPr>
            <p:cNvPr id="706" name="Google Shape;706;p21"/>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1"/>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 name="Google Shape;708;p21"/>
          <p:cNvSpPr/>
          <p:nvPr/>
        </p:nvSpPr>
        <p:spPr>
          <a:xfrm>
            <a:off x="5219563" y="24224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1"/>
          <p:cNvSpPr/>
          <p:nvPr/>
        </p:nvSpPr>
        <p:spPr>
          <a:xfrm>
            <a:off x="4967950" y="-145213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1"/>
          <p:cNvSpPr txBox="1"/>
          <p:nvPr/>
        </p:nvSpPr>
        <p:spPr>
          <a:xfrm>
            <a:off x="874875" y="2876675"/>
            <a:ext cx="3178800" cy="615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000">
                <a:solidFill>
                  <a:schemeClr val="dk1"/>
                </a:solidFill>
                <a:latin typeface="IBM Plex Sans"/>
                <a:ea typeface="IBM Plex Sans"/>
                <a:cs typeface="IBM Plex Sans"/>
                <a:sym typeface="IBM Plex Sans"/>
              </a:rPr>
              <a:t>CREDITS: This presentation template was created by </a:t>
            </a:r>
            <a:r>
              <a:rPr b="1" lang="en" sz="1000">
                <a:solidFill>
                  <a:schemeClr val="dk1"/>
                </a:solidFill>
                <a:uFill>
                  <a:noFill/>
                </a:uFill>
                <a:latin typeface="IBM Plex Sans"/>
                <a:ea typeface="IBM Plex Sans"/>
                <a:cs typeface="IBM Plex Sans"/>
                <a:sym typeface="IBM Plex Sans"/>
                <a:hlinkClick r:id="rId3">
                  <a:extLst>
                    <a:ext uri="{A12FA001-AC4F-418D-AE19-62706E023703}">
                      <ahyp:hlinkClr val="tx"/>
                    </a:ext>
                  </a:extLst>
                </a:hlinkClick>
              </a:rPr>
              <a:t>Slidesgo</a:t>
            </a:r>
            <a:r>
              <a:rPr lang="en" sz="1000">
                <a:solidFill>
                  <a:schemeClr val="dk1"/>
                </a:solidFill>
                <a:latin typeface="IBM Plex Sans"/>
                <a:ea typeface="IBM Plex Sans"/>
                <a:cs typeface="IBM Plex Sans"/>
                <a:sym typeface="IBM Plex Sans"/>
              </a:rPr>
              <a:t>, including icons by </a:t>
            </a:r>
            <a:r>
              <a:rPr b="1" lang="en" sz="1000">
                <a:solidFill>
                  <a:schemeClr val="dk1"/>
                </a:solidFill>
                <a:uFill>
                  <a:noFill/>
                </a:uFill>
                <a:latin typeface="IBM Plex Sans"/>
                <a:ea typeface="IBM Plex Sans"/>
                <a:cs typeface="IBM Plex Sans"/>
                <a:sym typeface="IBM Plex Sans"/>
                <a:hlinkClick r:id="rId4">
                  <a:extLst>
                    <a:ext uri="{A12FA001-AC4F-418D-AE19-62706E023703}">
                      <ahyp:hlinkClr val="tx"/>
                    </a:ext>
                  </a:extLst>
                </a:hlinkClick>
              </a:rPr>
              <a:t>Flaticon</a:t>
            </a:r>
            <a:r>
              <a:rPr b="1" lang="en" sz="1000">
                <a:solidFill>
                  <a:schemeClr val="dk1"/>
                </a:solidFill>
                <a:latin typeface="IBM Plex Sans"/>
                <a:ea typeface="IBM Plex Sans"/>
                <a:cs typeface="IBM Plex Sans"/>
                <a:sym typeface="IBM Plex Sans"/>
              </a:rPr>
              <a:t> </a:t>
            </a:r>
            <a:r>
              <a:rPr lang="en" sz="1000">
                <a:solidFill>
                  <a:schemeClr val="dk1"/>
                </a:solidFill>
                <a:latin typeface="IBM Plex Sans"/>
                <a:ea typeface="IBM Plex Sans"/>
                <a:cs typeface="IBM Plex Sans"/>
                <a:sym typeface="IBM Plex Sans"/>
              </a:rPr>
              <a:t>and infographics &amp; images by </a:t>
            </a:r>
            <a:r>
              <a:rPr b="1" lang="en" sz="1000">
                <a:solidFill>
                  <a:schemeClr val="dk1"/>
                </a:solidFill>
                <a:uFill>
                  <a:noFill/>
                </a:uFill>
                <a:latin typeface="IBM Plex Sans"/>
                <a:ea typeface="IBM Plex Sans"/>
                <a:cs typeface="IBM Plex Sans"/>
                <a:sym typeface="IBM Plex Sans"/>
                <a:hlinkClick r:id="rId5">
                  <a:extLst>
                    <a:ext uri="{A12FA001-AC4F-418D-AE19-62706E023703}">
                      <ahyp:hlinkClr val="tx"/>
                    </a:ext>
                  </a:extLst>
                </a:hlinkClick>
              </a:rPr>
              <a:t>Freepik</a:t>
            </a:r>
            <a:endParaRPr b="1" sz="1000">
              <a:solidFill>
                <a:schemeClr val="dk1"/>
              </a:solidFill>
              <a:latin typeface="IBM Plex Sans"/>
              <a:ea typeface="IBM Plex Sans"/>
              <a:cs typeface="IBM Plex Sans"/>
              <a:sym typeface="IBM Plex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711" name="Shape 711"/>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spTree>
      <p:nvGrpSpPr>
        <p:cNvPr id="712" name="Shape 712"/>
        <p:cNvGrpSpPr/>
        <p:nvPr/>
      </p:nvGrpSpPr>
      <p:grpSpPr>
        <a:xfrm>
          <a:off x="0" y="0"/>
          <a:ext cx="0" cy="0"/>
          <a:chOff x="0" y="0"/>
          <a:chExt cx="0" cy="0"/>
        </a:xfrm>
      </p:grpSpPr>
      <p:sp>
        <p:nvSpPr>
          <p:cNvPr id="713" name="Google Shape;713;p23"/>
          <p:cNvSpPr/>
          <p:nvPr/>
        </p:nvSpPr>
        <p:spPr>
          <a:xfrm>
            <a:off x="449463" y="2811786"/>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3"/>
          <p:cNvSpPr/>
          <p:nvPr/>
        </p:nvSpPr>
        <p:spPr>
          <a:xfrm>
            <a:off x="6442838" y="31343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5" name="Google Shape;715;p23"/>
          <p:cNvPicPr preferRelativeResize="0"/>
          <p:nvPr/>
        </p:nvPicPr>
        <p:blipFill>
          <a:blip r:embed="rId2">
            <a:alphaModFix/>
          </a:blip>
          <a:stretch>
            <a:fillRect/>
          </a:stretch>
        </p:blipFill>
        <p:spPr>
          <a:xfrm>
            <a:off x="0" y="1740185"/>
            <a:ext cx="9144003" cy="4152306"/>
          </a:xfrm>
          <a:prstGeom prst="rect">
            <a:avLst/>
          </a:prstGeom>
          <a:noFill/>
          <a:ln>
            <a:noFill/>
          </a:ln>
        </p:spPr>
      </p:pic>
      <p:grpSp>
        <p:nvGrpSpPr>
          <p:cNvPr id="716" name="Google Shape;716;p23"/>
          <p:cNvGrpSpPr/>
          <p:nvPr/>
        </p:nvGrpSpPr>
        <p:grpSpPr>
          <a:xfrm>
            <a:off x="-315150" y="-504275"/>
            <a:ext cx="9505675" cy="3082650"/>
            <a:chOff x="446825" y="-331550"/>
            <a:chExt cx="9505675" cy="3082650"/>
          </a:xfrm>
        </p:grpSpPr>
        <p:sp>
          <p:nvSpPr>
            <p:cNvPr id="717" name="Google Shape;717;p23"/>
            <p:cNvSpPr/>
            <p:nvPr/>
          </p:nvSpPr>
          <p:spPr>
            <a:xfrm>
              <a:off x="1551425" y="3046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3"/>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3"/>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3"/>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3"/>
            <p:cNvSpPr/>
            <p:nvPr/>
          </p:nvSpPr>
          <p:spPr>
            <a:xfrm>
              <a:off x="446825" y="12541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23"/>
          <p:cNvGrpSpPr/>
          <p:nvPr/>
        </p:nvGrpSpPr>
        <p:grpSpPr>
          <a:xfrm>
            <a:off x="368975" y="2242788"/>
            <a:ext cx="257100" cy="1832375"/>
            <a:chOff x="1365450" y="3205275"/>
            <a:chExt cx="257100" cy="1832375"/>
          </a:xfrm>
        </p:grpSpPr>
        <p:sp>
          <p:nvSpPr>
            <p:cNvPr id="723" name="Google Shape;723;p2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23"/>
          <p:cNvGrpSpPr/>
          <p:nvPr/>
        </p:nvGrpSpPr>
        <p:grpSpPr>
          <a:xfrm>
            <a:off x="8709675" y="670900"/>
            <a:ext cx="257100" cy="3465800"/>
            <a:chOff x="261425" y="1395525"/>
            <a:chExt cx="257100" cy="3465800"/>
          </a:xfrm>
        </p:grpSpPr>
        <p:sp>
          <p:nvSpPr>
            <p:cNvPr id="726" name="Google Shape;726;p23"/>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3"/>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23"/>
          <p:cNvGrpSpPr/>
          <p:nvPr/>
        </p:nvGrpSpPr>
        <p:grpSpPr>
          <a:xfrm>
            <a:off x="8490463" y="3222763"/>
            <a:ext cx="257100" cy="1832375"/>
            <a:chOff x="1365450" y="3205275"/>
            <a:chExt cx="257100" cy="1832375"/>
          </a:xfrm>
        </p:grpSpPr>
        <p:sp>
          <p:nvSpPr>
            <p:cNvPr id="729" name="Google Shape;729;p2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23"/>
          <p:cNvGrpSpPr/>
          <p:nvPr/>
        </p:nvGrpSpPr>
        <p:grpSpPr>
          <a:xfrm>
            <a:off x="786638" y="979400"/>
            <a:ext cx="257100" cy="3465800"/>
            <a:chOff x="261425" y="1395525"/>
            <a:chExt cx="257100" cy="3465800"/>
          </a:xfrm>
        </p:grpSpPr>
        <p:sp>
          <p:nvSpPr>
            <p:cNvPr id="732" name="Google Shape;732;p23"/>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3"/>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23"/>
          <p:cNvGrpSpPr/>
          <p:nvPr/>
        </p:nvGrpSpPr>
        <p:grpSpPr>
          <a:xfrm>
            <a:off x="8096450" y="2153763"/>
            <a:ext cx="257100" cy="1832375"/>
            <a:chOff x="1365450" y="3205275"/>
            <a:chExt cx="257100" cy="1832375"/>
          </a:xfrm>
        </p:grpSpPr>
        <p:sp>
          <p:nvSpPr>
            <p:cNvPr id="735" name="Google Shape;735;p2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23"/>
          <p:cNvGrpSpPr/>
          <p:nvPr/>
        </p:nvGrpSpPr>
        <p:grpSpPr>
          <a:xfrm>
            <a:off x="111875" y="979388"/>
            <a:ext cx="257100" cy="1832375"/>
            <a:chOff x="1365450" y="3205275"/>
            <a:chExt cx="257100" cy="1832375"/>
          </a:xfrm>
        </p:grpSpPr>
        <p:sp>
          <p:nvSpPr>
            <p:cNvPr id="738" name="Google Shape;738;p2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23"/>
          <p:cNvGrpSpPr/>
          <p:nvPr/>
        </p:nvGrpSpPr>
        <p:grpSpPr>
          <a:xfrm>
            <a:off x="7253375" y="4176913"/>
            <a:ext cx="257100" cy="1832375"/>
            <a:chOff x="1365450" y="3205275"/>
            <a:chExt cx="257100" cy="1832375"/>
          </a:xfrm>
        </p:grpSpPr>
        <p:sp>
          <p:nvSpPr>
            <p:cNvPr id="741" name="Google Shape;741;p2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23"/>
          <p:cNvGrpSpPr/>
          <p:nvPr/>
        </p:nvGrpSpPr>
        <p:grpSpPr>
          <a:xfrm>
            <a:off x="1137000" y="3866638"/>
            <a:ext cx="257100" cy="1832375"/>
            <a:chOff x="1365450" y="3205275"/>
            <a:chExt cx="257100" cy="1832375"/>
          </a:xfrm>
        </p:grpSpPr>
        <p:sp>
          <p:nvSpPr>
            <p:cNvPr id="744" name="Google Shape;744;p2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23"/>
          <p:cNvGrpSpPr/>
          <p:nvPr/>
        </p:nvGrpSpPr>
        <p:grpSpPr>
          <a:xfrm>
            <a:off x="6755400" y="4603988"/>
            <a:ext cx="257100" cy="1832375"/>
            <a:chOff x="1365450" y="3205275"/>
            <a:chExt cx="257100" cy="1832375"/>
          </a:xfrm>
        </p:grpSpPr>
        <p:sp>
          <p:nvSpPr>
            <p:cNvPr id="747" name="Google Shape;747;p2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 name="Google Shape;749;p23"/>
          <p:cNvSpPr/>
          <p:nvPr/>
        </p:nvSpPr>
        <p:spPr>
          <a:xfrm>
            <a:off x="1867038" y="-13728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7_1_1">
    <p:spTree>
      <p:nvGrpSpPr>
        <p:cNvPr id="750" name="Shape 750"/>
        <p:cNvGrpSpPr/>
        <p:nvPr/>
      </p:nvGrpSpPr>
      <p:grpSpPr>
        <a:xfrm>
          <a:off x="0" y="0"/>
          <a:ext cx="0" cy="0"/>
          <a:chOff x="0" y="0"/>
          <a:chExt cx="0" cy="0"/>
        </a:xfrm>
      </p:grpSpPr>
      <p:sp>
        <p:nvSpPr>
          <p:cNvPr id="751" name="Google Shape;751;p24"/>
          <p:cNvSpPr/>
          <p:nvPr/>
        </p:nvSpPr>
        <p:spPr>
          <a:xfrm>
            <a:off x="-234062" y="35020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4"/>
          <p:cNvSpPr/>
          <p:nvPr/>
        </p:nvSpPr>
        <p:spPr>
          <a:xfrm>
            <a:off x="5427263" y="32809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53" name="Google Shape;753;p24"/>
          <p:cNvPicPr preferRelativeResize="0"/>
          <p:nvPr/>
        </p:nvPicPr>
        <p:blipFill>
          <a:blip r:embed="rId2">
            <a:alphaModFix/>
          </a:blip>
          <a:stretch>
            <a:fillRect/>
          </a:stretch>
        </p:blipFill>
        <p:spPr>
          <a:xfrm flipH="1">
            <a:off x="0" y="3194623"/>
            <a:ext cx="9144003" cy="4152306"/>
          </a:xfrm>
          <a:prstGeom prst="rect">
            <a:avLst/>
          </a:prstGeom>
          <a:noFill/>
          <a:ln>
            <a:noFill/>
          </a:ln>
        </p:spPr>
      </p:pic>
      <p:grpSp>
        <p:nvGrpSpPr>
          <p:cNvPr id="754" name="Google Shape;754;p24"/>
          <p:cNvGrpSpPr/>
          <p:nvPr/>
        </p:nvGrpSpPr>
        <p:grpSpPr>
          <a:xfrm flipH="1">
            <a:off x="-315150" y="-504275"/>
            <a:ext cx="9505675" cy="3082650"/>
            <a:chOff x="446825" y="-331550"/>
            <a:chExt cx="9505675" cy="3082650"/>
          </a:xfrm>
        </p:grpSpPr>
        <p:sp>
          <p:nvSpPr>
            <p:cNvPr id="755" name="Google Shape;755;p24"/>
            <p:cNvSpPr/>
            <p:nvPr/>
          </p:nvSpPr>
          <p:spPr>
            <a:xfrm>
              <a:off x="1551425" y="3046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4"/>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4"/>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4"/>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4"/>
            <p:cNvSpPr/>
            <p:nvPr/>
          </p:nvSpPr>
          <p:spPr>
            <a:xfrm>
              <a:off x="446825" y="12541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 name="Google Shape;760;p24"/>
          <p:cNvGrpSpPr/>
          <p:nvPr/>
        </p:nvGrpSpPr>
        <p:grpSpPr>
          <a:xfrm>
            <a:off x="368975" y="2900138"/>
            <a:ext cx="257100" cy="1832375"/>
            <a:chOff x="1365450" y="3205275"/>
            <a:chExt cx="257100" cy="1832375"/>
          </a:xfrm>
        </p:grpSpPr>
        <p:sp>
          <p:nvSpPr>
            <p:cNvPr id="761" name="Google Shape;761;p2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24"/>
          <p:cNvGrpSpPr/>
          <p:nvPr/>
        </p:nvGrpSpPr>
        <p:grpSpPr>
          <a:xfrm>
            <a:off x="8709675" y="670900"/>
            <a:ext cx="257100" cy="3465800"/>
            <a:chOff x="261425" y="1395525"/>
            <a:chExt cx="257100" cy="3465800"/>
          </a:xfrm>
        </p:grpSpPr>
        <p:sp>
          <p:nvSpPr>
            <p:cNvPr id="764" name="Google Shape;764;p24"/>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24"/>
          <p:cNvGrpSpPr/>
          <p:nvPr/>
        </p:nvGrpSpPr>
        <p:grpSpPr>
          <a:xfrm>
            <a:off x="8421613" y="2578375"/>
            <a:ext cx="257100" cy="1832375"/>
            <a:chOff x="1365450" y="3205275"/>
            <a:chExt cx="257100" cy="1832375"/>
          </a:xfrm>
        </p:grpSpPr>
        <p:sp>
          <p:nvSpPr>
            <p:cNvPr id="767" name="Google Shape;767;p2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24"/>
          <p:cNvGrpSpPr/>
          <p:nvPr/>
        </p:nvGrpSpPr>
        <p:grpSpPr>
          <a:xfrm>
            <a:off x="786638" y="1610375"/>
            <a:ext cx="257100" cy="3465800"/>
            <a:chOff x="261425" y="1395525"/>
            <a:chExt cx="257100" cy="3465800"/>
          </a:xfrm>
        </p:grpSpPr>
        <p:sp>
          <p:nvSpPr>
            <p:cNvPr id="770" name="Google Shape;770;p24"/>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24"/>
          <p:cNvGrpSpPr/>
          <p:nvPr/>
        </p:nvGrpSpPr>
        <p:grpSpPr>
          <a:xfrm>
            <a:off x="7881750" y="4136688"/>
            <a:ext cx="257100" cy="1832375"/>
            <a:chOff x="1365450" y="3205275"/>
            <a:chExt cx="257100" cy="1832375"/>
          </a:xfrm>
        </p:grpSpPr>
        <p:sp>
          <p:nvSpPr>
            <p:cNvPr id="773" name="Google Shape;773;p2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24"/>
          <p:cNvGrpSpPr/>
          <p:nvPr/>
        </p:nvGrpSpPr>
        <p:grpSpPr>
          <a:xfrm>
            <a:off x="111875" y="2682738"/>
            <a:ext cx="257100" cy="1832375"/>
            <a:chOff x="1365450" y="3205275"/>
            <a:chExt cx="257100" cy="1832375"/>
          </a:xfrm>
        </p:grpSpPr>
        <p:sp>
          <p:nvSpPr>
            <p:cNvPr id="776" name="Google Shape;776;p2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24"/>
          <p:cNvGrpSpPr/>
          <p:nvPr/>
        </p:nvGrpSpPr>
        <p:grpSpPr>
          <a:xfrm>
            <a:off x="7508250" y="3687800"/>
            <a:ext cx="257100" cy="1832375"/>
            <a:chOff x="1365450" y="3205275"/>
            <a:chExt cx="257100" cy="1832375"/>
          </a:xfrm>
        </p:grpSpPr>
        <p:sp>
          <p:nvSpPr>
            <p:cNvPr id="779" name="Google Shape;779;p2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 name="Google Shape;781;p24"/>
          <p:cNvGrpSpPr/>
          <p:nvPr/>
        </p:nvGrpSpPr>
        <p:grpSpPr>
          <a:xfrm>
            <a:off x="1365075" y="4064638"/>
            <a:ext cx="257100" cy="1832375"/>
            <a:chOff x="1365450" y="3205275"/>
            <a:chExt cx="257100" cy="1832375"/>
          </a:xfrm>
        </p:grpSpPr>
        <p:sp>
          <p:nvSpPr>
            <p:cNvPr id="782" name="Google Shape;782;p2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 name="Google Shape;784;p24"/>
          <p:cNvGrpSpPr/>
          <p:nvPr/>
        </p:nvGrpSpPr>
        <p:grpSpPr>
          <a:xfrm>
            <a:off x="6540750" y="3799563"/>
            <a:ext cx="257100" cy="1832375"/>
            <a:chOff x="1365450" y="3205275"/>
            <a:chExt cx="257100" cy="1832375"/>
          </a:xfrm>
        </p:grpSpPr>
        <p:sp>
          <p:nvSpPr>
            <p:cNvPr id="785" name="Google Shape;785;p2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 name="Google Shape;787;p24"/>
          <p:cNvSpPr/>
          <p:nvPr/>
        </p:nvSpPr>
        <p:spPr>
          <a:xfrm>
            <a:off x="4499363" y="-118058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 name="Shape 52"/>
        <p:cNvGrpSpPr/>
        <p:nvPr/>
      </p:nvGrpSpPr>
      <p:grpSpPr>
        <a:xfrm>
          <a:off x="0" y="0"/>
          <a:ext cx="0" cy="0"/>
          <a:chOff x="0" y="0"/>
          <a:chExt cx="0" cy="0"/>
        </a:xfrm>
      </p:grpSpPr>
      <p:sp>
        <p:nvSpPr>
          <p:cNvPr id="53" name="Google Shape;53;p4"/>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54" name="Google Shape;54;p4"/>
          <p:cNvSpPr txBox="1"/>
          <p:nvPr>
            <p:ph idx="1" type="body"/>
          </p:nvPr>
        </p:nvSpPr>
        <p:spPr>
          <a:xfrm>
            <a:off x="722375" y="1187600"/>
            <a:ext cx="7699200" cy="1335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2"/>
              </a:buClr>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55" name="Google Shape;55;p4"/>
          <p:cNvSpPr/>
          <p:nvPr/>
        </p:nvSpPr>
        <p:spPr>
          <a:xfrm>
            <a:off x="451913" y="29705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6422713" y="413669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6361775" y="-10068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4"/>
          <p:cNvGrpSpPr/>
          <p:nvPr/>
        </p:nvGrpSpPr>
        <p:grpSpPr>
          <a:xfrm>
            <a:off x="90850" y="1368100"/>
            <a:ext cx="257100" cy="3465800"/>
            <a:chOff x="261425" y="1395525"/>
            <a:chExt cx="257100" cy="3465800"/>
          </a:xfrm>
        </p:grpSpPr>
        <p:sp>
          <p:nvSpPr>
            <p:cNvPr id="59" name="Google Shape;59;p4"/>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 name="Google Shape;61;p4"/>
          <p:cNvGrpSpPr/>
          <p:nvPr/>
        </p:nvGrpSpPr>
        <p:grpSpPr>
          <a:xfrm>
            <a:off x="517625" y="3157825"/>
            <a:ext cx="257100" cy="1821800"/>
            <a:chOff x="829225" y="2863075"/>
            <a:chExt cx="257100" cy="1821800"/>
          </a:xfrm>
        </p:grpSpPr>
        <p:sp>
          <p:nvSpPr>
            <p:cNvPr id="62" name="Google Shape;62;p4"/>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4"/>
          <p:cNvGrpSpPr/>
          <p:nvPr/>
        </p:nvGrpSpPr>
        <p:grpSpPr>
          <a:xfrm>
            <a:off x="230225" y="-331550"/>
            <a:ext cx="9347700" cy="3643200"/>
            <a:chOff x="230225" y="-331550"/>
            <a:chExt cx="9347700" cy="3643200"/>
          </a:xfrm>
        </p:grpSpPr>
        <p:sp>
          <p:nvSpPr>
            <p:cNvPr id="65" name="Google Shape;65;p4"/>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a:off x="4879575" y="2215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230225" y="17738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 name="Google Shape;70;p4"/>
          <p:cNvGrpSpPr/>
          <p:nvPr/>
        </p:nvGrpSpPr>
        <p:grpSpPr>
          <a:xfrm>
            <a:off x="347950" y="2190100"/>
            <a:ext cx="257100" cy="1821800"/>
            <a:chOff x="829225" y="2863075"/>
            <a:chExt cx="257100" cy="1821800"/>
          </a:xfrm>
        </p:grpSpPr>
        <p:sp>
          <p:nvSpPr>
            <p:cNvPr id="71" name="Google Shape;71;p4"/>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4"/>
          <p:cNvGrpSpPr/>
          <p:nvPr/>
        </p:nvGrpSpPr>
        <p:grpSpPr>
          <a:xfrm>
            <a:off x="8709675" y="670900"/>
            <a:ext cx="257100" cy="3465800"/>
            <a:chOff x="261425" y="1395525"/>
            <a:chExt cx="257100" cy="3465800"/>
          </a:xfrm>
        </p:grpSpPr>
        <p:sp>
          <p:nvSpPr>
            <p:cNvPr id="74" name="Google Shape;74;p4"/>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4"/>
          <p:cNvGrpSpPr/>
          <p:nvPr/>
        </p:nvGrpSpPr>
        <p:grpSpPr>
          <a:xfrm>
            <a:off x="8538888" y="2548700"/>
            <a:ext cx="257100" cy="1832375"/>
            <a:chOff x="1365450" y="3205275"/>
            <a:chExt cx="257100" cy="1832375"/>
          </a:xfrm>
        </p:grpSpPr>
        <p:sp>
          <p:nvSpPr>
            <p:cNvPr id="77" name="Google Shape;77;p4"/>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4"/>
          <p:cNvSpPr/>
          <p:nvPr/>
        </p:nvSpPr>
        <p:spPr>
          <a:xfrm>
            <a:off x="6422725" y="-22538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0" name="Shape 80"/>
        <p:cNvGrpSpPr/>
        <p:nvPr/>
      </p:nvGrpSpPr>
      <p:grpSpPr>
        <a:xfrm>
          <a:off x="0" y="0"/>
          <a:ext cx="0" cy="0"/>
          <a:chOff x="0" y="0"/>
          <a:chExt cx="0" cy="0"/>
        </a:xfrm>
      </p:grpSpPr>
      <p:sp>
        <p:nvSpPr>
          <p:cNvPr id="81" name="Google Shape;81;p5"/>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pic>
        <p:nvPicPr>
          <p:cNvPr id="82" name="Google Shape;82;p5"/>
          <p:cNvPicPr preferRelativeResize="0"/>
          <p:nvPr/>
        </p:nvPicPr>
        <p:blipFill>
          <a:blip r:embed="rId2">
            <a:alphaModFix/>
          </a:blip>
          <a:stretch>
            <a:fillRect/>
          </a:stretch>
        </p:blipFill>
        <p:spPr>
          <a:xfrm>
            <a:off x="0" y="3291323"/>
            <a:ext cx="9144003" cy="4152306"/>
          </a:xfrm>
          <a:prstGeom prst="rect">
            <a:avLst/>
          </a:prstGeom>
          <a:noFill/>
          <a:ln>
            <a:noFill/>
          </a:ln>
        </p:spPr>
      </p:pic>
      <p:grpSp>
        <p:nvGrpSpPr>
          <p:cNvPr id="83" name="Google Shape;83;p5"/>
          <p:cNvGrpSpPr/>
          <p:nvPr/>
        </p:nvGrpSpPr>
        <p:grpSpPr>
          <a:xfrm flipH="1">
            <a:off x="208175" y="2257775"/>
            <a:ext cx="257100" cy="3465800"/>
            <a:chOff x="261425" y="1395525"/>
            <a:chExt cx="257100" cy="3465800"/>
          </a:xfrm>
        </p:grpSpPr>
        <p:sp>
          <p:nvSpPr>
            <p:cNvPr id="84" name="Google Shape;84;p5"/>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 name="Google Shape;86;p5"/>
          <p:cNvGrpSpPr/>
          <p:nvPr/>
        </p:nvGrpSpPr>
        <p:grpSpPr>
          <a:xfrm flipH="1">
            <a:off x="465263" y="1071875"/>
            <a:ext cx="257100" cy="1832375"/>
            <a:chOff x="1365450" y="3205275"/>
            <a:chExt cx="257100" cy="1832375"/>
          </a:xfrm>
        </p:grpSpPr>
        <p:sp>
          <p:nvSpPr>
            <p:cNvPr id="87" name="Google Shape;87;p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5"/>
          <p:cNvGrpSpPr/>
          <p:nvPr/>
        </p:nvGrpSpPr>
        <p:grpSpPr>
          <a:xfrm flipH="1">
            <a:off x="8619600" y="1025125"/>
            <a:ext cx="257100" cy="3465800"/>
            <a:chOff x="261425" y="1395525"/>
            <a:chExt cx="257100" cy="3465800"/>
          </a:xfrm>
        </p:grpSpPr>
        <p:sp>
          <p:nvSpPr>
            <p:cNvPr id="90" name="Google Shape;90;p5"/>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5"/>
          <p:cNvGrpSpPr/>
          <p:nvPr/>
        </p:nvGrpSpPr>
        <p:grpSpPr>
          <a:xfrm flipH="1">
            <a:off x="8840413" y="3102950"/>
            <a:ext cx="257100" cy="1832375"/>
            <a:chOff x="1365450" y="3205275"/>
            <a:chExt cx="257100" cy="1832375"/>
          </a:xfrm>
        </p:grpSpPr>
        <p:sp>
          <p:nvSpPr>
            <p:cNvPr id="93" name="Google Shape;93;p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5"/>
          <p:cNvGrpSpPr/>
          <p:nvPr/>
        </p:nvGrpSpPr>
        <p:grpSpPr>
          <a:xfrm flipH="1">
            <a:off x="7173538" y="4132475"/>
            <a:ext cx="257100" cy="1832375"/>
            <a:chOff x="1365450" y="3205275"/>
            <a:chExt cx="257100" cy="1832375"/>
          </a:xfrm>
        </p:grpSpPr>
        <p:sp>
          <p:nvSpPr>
            <p:cNvPr id="96" name="Google Shape;96;p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 name="Google Shape;98;p5"/>
          <p:cNvGrpSpPr/>
          <p:nvPr/>
        </p:nvGrpSpPr>
        <p:grpSpPr>
          <a:xfrm flipH="1">
            <a:off x="4491113" y="3754275"/>
            <a:ext cx="257100" cy="1832375"/>
            <a:chOff x="1365450" y="3205275"/>
            <a:chExt cx="257100" cy="1832375"/>
          </a:xfrm>
        </p:grpSpPr>
        <p:sp>
          <p:nvSpPr>
            <p:cNvPr id="99" name="Google Shape;99;p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 name="Google Shape;101;p5"/>
          <p:cNvGrpSpPr/>
          <p:nvPr/>
        </p:nvGrpSpPr>
        <p:grpSpPr>
          <a:xfrm flipH="1">
            <a:off x="3566638" y="4531675"/>
            <a:ext cx="257100" cy="1832375"/>
            <a:chOff x="1365450" y="3205275"/>
            <a:chExt cx="257100" cy="1832375"/>
          </a:xfrm>
        </p:grpSpPr>
        <p:sp>
          <p:nvSpPr>
            <p:cNvPr id="102" name="Google Shape;102;p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5"/>
          <p:cNvSpPr/>
          <p:nvPr/>
        </p:nvSpPr>
        <p:spPr>
          <a:xfrm>
            <a:off x="1253838" y="39109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5"/>
          <p:cNvSpPr/>
          <p:nvPr/>
        </p:nvSpPr>
        <p:spPr>
          <a:xfrm>
            <a:off x="6972288" y="367497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5"/>
          <p:cNvSpPr/>
          <p:nvPr/>
        </p:nvSpPr>
        <p:spPr>
          <a:xfrm>
            <a:off x="914150" y="-129670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5"/>
          <p:cNvGrpSpPr/>
          <p:nvPr/>
        </p:nvGrpSpPr>
        <p:grpSpPr>
          <a:xfrm>
            <a:off x="0" y="-373850"/>
            <a:ext cx="8855550" cy="3685500"/>
            <a:chOff x="722375" y="-373850"/>
            <a:chExt cx="8855550" cy="3685500"/>
          </a:xfrm>
        </p:grpSpPr>
        <p:sp>
          <p:nvSpPr>
            <p:cNvPr id="108" name="Google Shape;108;p5"/>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5"/>
            <p:cNvSpPr/>
            <p:nvPr/>
          </p:nvSpPr>
          <p:spPr>
            <a:xfrm>
              <a:off x="4658000" y="-3738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5"/>
            <p:cNvSpPr/>
            <p:nvPr/>
          </p:nvSpPr>
          <p:spPr>
            <a:xfrm>
              <a:off x="8040125" y="177385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5"/>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1166225" y="1911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5"/>
          <p:cNvSpPr/>
          <p:nvPr/>
        </p:nvSpPr>
        <p:spPr>
          <a:xfrm>
            <a:off x="1564838" y="2967750"/>
            <a:ext cx="2722500" cy="2240700"/>
          </a:xfrm>
          <a:prstGeom prst="ellipse">
            <a:avLst/>
          </a:prstGeom>
          <a:gradFill>
            <a:gsLst>
              <a:gs pos="0">
                <a:srgbClr val="131F63">
                  <a:alpha val="2520"/>
                </a:srgbClr>
              </a:gs>
              <a:gs pos="74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txBox="1"/>
          <p:nvPr>
            <p:ph idx="1" type="subTitle"/>
          </p:nvPr>
        </p:nvSpPr>
        <p:spPr>
          <a:xfrm>
            <a:off x="1063563" y="2670927"/>
            <a:ext cx="3128400" cy="12591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15" name="Google Shape;115;p5"/>
          <p:cNvSpPr txBox="1"/>
          <p:nvPr>
            <p:ph idx="2" type="subTitle"/>
          </p:nvPr>
        </p:nvSpPr>
        <p:spPr>
          <a:xfrm>
            <a:off x="4951988" y="2670927"/>
            <a:ext cx="3128400" cy="125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6" name="Google Shape;116;p5"/>
          <p:cNvSpPr txBox="1"/>
          <p:nvPr>
            <p:ph idx="3" type="subTitle"/>
          </p:nvPr>
        </p:nvSpPr>
        <p:spPr>
          <a:xfrm>
            <a:off x="1063563" y="2257775"/>
            <a:ext cx="3128400" cy="50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Abel"/>
              <a:buNone/>
              <a:defRPr b="1" sz="2000">
                <a:latin typeface="Abel"/>
                <a:ea typeface="Abel"/>
                <a:cs typeface="Abel"/>
                <a:sym typeface="Abel"/>
              </a:defRPr>
            </a:lvl1pPr>
            <a:lvl2pPr lvl="1" rtl="0" algn="ctr">
              <a:spcBef>
                <a:spcPts val="0"/>
              </a:spcBef>
              <a:spcAft>
                <a:spcPts val="0"/>
              </a:spcAft>
              <a:buSzPts val="2000"/>
              <a:buFont typeface="Abel"/>
              <a:buNone/>
              <a:defRPr b="1" sz="2000">
                <a:latin typeface="Abel"/>
                <a:ea typeface="Abel"/>
                <a:cs typeface="Abel"/>
                <a:sym typeface="Abel"/>
              </a:defRPr>
            </a:lvl2pPr>
            <a:lvl3pPr lvl="2" rtl="0" algn="ctr">
              <a:spcBef>
                <a:spcPts val="0"/>
              </a:spcBef>
              <a:spcAft>
                <a:spcPts val="0"/>
              </a:spcAft>
              <a:buSzPts val="2000"/>
              <a:buFont typeface="Abel"/>
              <a:buNone/>
              <a:defRPr b="1" sz="2000">
                <a:latin typeface="Abel"/>
                <a:ea typeface="Abel"/>
                <a:cs typeface="Abel"/>
                <a:sym typeface="Abel"/>
              </a:defRPr>
            </a:lvl3pPr>
            <a:lvl4pPr lvl="3" rtl="0" algn="ctr">
              <a:spcBef>
                <a:spcPts val="0"/>
              </a:spcBef>
              <a:spcAft>
                <a:spcPts val="0"/>
              </a:spcAft>
              <a:buSzPts val="2000"/>
              <a:buFont typeface="Abel"/>
              <a:buNone/>
              <a:defRPr b="1" sz="2000">
                <a:latin typeface="Abel"/>
                <a:ea typeface="Abel"/>
                <a:cs typeface="Abel"/>
                <a:sym typeface="Abel"/>
              </a:defRPr>
            </a:lvl4pPr>
            <a:lvl5pPr lvl="4" rtl="0" algn="ctr">
              <a:spcBef>
                <a:spcPts val="0"/>
              </a:spcBef>
              <a:spcAft>
                <a:spcPts val="0"/>
              </a:spcAft>
              <a:buSzPts val="2000"/>
              <a:buFont typeface="Abel"/>
              <a:buNone/>
              <a:defRPr b="1" sz="2000">
                <a:latin typeface="Abel"/>
                <a:ea typeface="Abel"/>
                <a:cs typeface="Abel"/>
                <a:sym typeface="Abel"/>
              </a:defRPr>
            </a:lvl5pPr>
            <a:lvl6pPr lvl="5" rtl="0" algn="ctr">
              <a:spcBef>
                <a:spcPts val="0"/>
              </a:spcBef>
              <a:spcAft>
                <a:spcPts val="0"/>
              </a:spcAft>
              <a:buSzPts val="2000"/>
              <a:buFont typeface="Abel"/>
              <a:buNone/>
              <a:defRPr b="1" sz="2000">
                <a:latin typeface="Abel"/>
                <a:ea typeface="Abel"/>
                <a:cs typeface="Abel"/>
                <a:sym typeface="Abel"/>
              </a:defRPr>
            </a:lvl6pPr>
            <a:lvl7pPr lvl="6" rtl="0" algn="ctr">
              <a:spcBef>
                <a:spcPts val="0"/>
              </a:spcBef>
              <a:spcAft>
                <a:spcPts val="0"/>
              </a:spcAft>
              <a:buSzPts val="2000"/>
              <a:buFont typeface="Abel"/>
              <a:buNone/>
              <a:defRPr b="1" sz="2000">
                <a:latin typeface="Abel"/>
                <a:ea typeface="Abel"/>
                <a:cs typeface="Abel"/>
                <a:sym typeface="Abel"/>
              </a:defRPr>
            </a:lvl7pPr>
            <a:lvl8pPr lvl="7" rtl="0" algn="ctr">
              <a:spcBef>
                <a:spcPts val="0"/>
              </a:spcBef>
              <a:spcAft>
                <a:spcPts val="0"/>
              </a:spcAft>
              <a:buSzPts val="2000"/>
              <a:buFont typeface="Abel"/>
              <a:buNone/>
              <a:defRPr b="1" sz="2000">
                <a:latin typeface="Abel"/>
                <a:ea typeface="Abel"/>
                <a:cs typeface="Abel"/>
                <a:sym typeface="Abel"/>
              </a:defRPr>
            </a:lvl8pPr>
            <a:lvl9pPr lvl="8" rtl="0" algn="ctr">
              <a:spcBef>
                <a:spcPts val="0"/>
              </a:spcBef>
              <a:spcAft>
                <a:spcPts val="0"/>
              </a:spcAft>
              <a:buSzPts val="2000"/>
              <a:buFont typeface="Abel"/>
              <a:buNone/>
              <a:defRPr b="1" sz="2000">
                <a:latin typeface="Abel"/>
                <a:ea typeface="Abel"/>
                <a:cs typeface="Abel"/>
                <a:sym typeface="Abel"/>
              </a:defRPr>
            </a:lvl9pPr>
          </a:lstStyle>
          <a:p/>
        </p:txBody>
      </p:sp>
      <p:sp>
        <p:nvSpPr>
          <p:cNvPr id="117" name="Google Shape;117;p5"/>
          <p:cNvSpPr txBox="1"/>
          <p:nvPr>
            <p:ph idx="4" type="subTitle"/>
          </p:nvPr>
        </p:nvSpPr>
        <p:spPr>
          <a:xfrm>
            <a:off x="4951988" y="2257775"/>
            <a:ext cx="3128400" cy="50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Abel"/>
              <a:buNone/>
              <a:defRPr b="1" sz="2000">
                <a:latin typeface="Abel"/>
                <a:ea typeface="Abel"/>
                <a:cs typeface="Abel"/>
                <a:sym typeface="Abel"/>
              </a:defRPr>
            </a:lvl1pPr>
            <a:lvl2pPr lvl="1" rtl="0" algn="ctr">
              <a:spcBef>
                <a:spcPts val="0"/>
              </a:spcBef>
              <a:spcAft>
                <a:spcPts val="0"/>
              </a:spcAft>
              <a:buSzPts val="2000"/>
              <a:buFont typeface="Abel"/>
              <a:buNone/>
              <a:defRPr b="1" sz="2000">
                <a:latin typeface="Abel"/>
                <a:ea typeface="Abel"/>
                <a:cs typeface="Abel"/>
                <a:sym typeface="Abel"/>
              </a:defRPr>
            </a:lvl2pPr>
            <a:lvl3pPr lvl="2" rtl="0" algn="ctr">
              <a:spcBef>
                <a:spcPts val="0"/>
              </a:spcBef>
              <a:spcAft>
                <a:spcPts val="0"/>
              </a:spcAft>
              <a:buSzPts val="2000"/>
              <a:buFont typeface="Abel"/>
              <a:buNone/>
              <a:defRPr b="1" sz="2000">
                <a:latin typeface="Abel"/>
                <a:ea typeface="Abel"/>
                <a:cs typeface="Abel"/>
                <a:sym typeface="Abel"/>
              </a:defRPr>
            </a:lvl3pPr>
            <a:lvl4pPr lvl="3" rtl="0" algn="ctr">
              <a:spcBef>
                <a:spcPts val="0"/>
              </a:spcBef>
              <a:spcAft>
                <a:spcPts val="0"/>
              </a:spcAft>
              <a:buSzPts val="2000"/>
              <a:buFont typeface="Abel"/>
              <a:buNone/>
              <a:defRPr b="1" sz="2000">
                <a:latin typeface="Abel"/>
                <a:ea typeface="Abel"/>
                <a:cs typeface="Abel"/>
                <a:sym typeface="Abel"/>
              </a:defRPr>
            </a:lvl4pPr>
            <a:lvl5pPr lvl="4" rtl="0" algn="ctr">
              <a:spcBef>
                <a:spcPts val="0"/>
              </a:spcBef>
              <a:spcAft>
                <a:spcPts val="0"/>
              </a:spcAft>
              <a:buSzPts val="2000"/>
              <a:buFont typeface="Abel"/>
              <a:buNone/>
              <a:defRPr b="1" sz="2000">
                <a:latin typeface="Abel"/>
                <a:ea typeface="Abel"/>
                <a:cs typeface="Abel"/>
                <a:sym typeface="Abel"/>
              </a:defRPr>
            </a:lvl5pPr>
            <a:lvl6pPr lvl="5" rtl="0" algn="ctr">
              <a:spcBef>
                <a:spcPts val="0"/>
              </a:spcBef>
              <a:spcAft>
                <a:spcPts val="0"/>
              </a:spcAft>
              <a:buSzPts val="2000"/>
              <a:buFont typeface="Abel"/>
              <a:buNone/>
              <a:defRPr b="1" sz="2000">
                <a:latin typeface="Abel"/>
                <a:ea typeface="Abel"/>
                <a:cs typeface="Abel"/>
                <a:sym typeface="Abel"/>
              </a:defRPr>
            </a:lvl6pPr>
            <a:lvl7pPr lvl="6" rtl="0" algn="ctr">
              <a:spcBef>
                <a:spcPts val="0"/>
              </a:spcBef>
              <a:spcAft>
                <a:spcPts val="0"/>
              </a:spcAft>
              <a:buSzPts val="2000"/>
              <a:buFont typeface="Abel"/>
              <a:buNone/>
              <a:defRPr b="1" sz="2000">
                <a:latin typeface="Abel"/>
                <a:ea typeface="Abel"/>
                <a:cs typeface="Abel"/>
                <a:sym typeface="Abel"/>
              </a:defRPr>
            </a:lvl7pPr>
            <a:lvl8pPr lvl="7" rtl="0" algn="ctr">
              <a:spcBef>
                <a:spcPts val="0"/>
              </a:spcBef>
              <a:spcAft>
                <a:spcPts val="0"/>
              </a:spcAft>
              <a:buSzPts val="2000"/>
              <a:buFont typeface="Abel"/>
              <a:buNone/>
              <a:defRPr b="1" sz="2000">
                <a:latin typeface="Abel"/>
                <a:ea typeface="Abel"/>
                <a:cs typeface="Abel"/>
                <a:sym typeface="Abel"/>
              </a:defRPr>
            </a:lvl8pPr>
            <a:lvl9pPr lvl="8" rtl="0" algn="ctr">
              <a:spcBef>
                <a:spcPts val="0"/>
              </a:spcBef>
              <a:spcAft>
                <a:spcPts val="0"/>
              </a:spcAft>
              <a:buSzPts val="2000"/>
              <a:buFont typeface="Abel"/>
              <a:buNone/>
              <a:defRPr b="1" sz="2000">
                <a:latin typeface="Abel"/>
                <a:ea typeface="Abel"/>
                <a:cs typeface="Abel"/>
                <a:sym typeface="Abel"/>
              </a:defRPr>
            </a:lvl9pPr>
          </a:lstStyle>
          <a:p/>
        </p:txBody>
      </p:sp>
      <p:sp>
        <p:nvSpPr>
          <p:cNvPr id="118" name="Google Shape;118;p5"/>
          <p:cNvSpPr/>
          <p:nvPr/>
        </p:nvSpPr>
        <p:spPr>
          <a:xfrm>
            <a:off x="6435598" y="2967750"/>
            <a:ext cx="2441100" cy="2009100"/>
          </a:xfrm>
          <a:prstGeom prst="ellipse">
            <a:avLst/>
          </a:prstGeom>
          <a:gradFill>
            <a:gsLst>
              <a:gs pos="0">
                <a:srgbClr val="131F63">
                  <a:alpha val="2520"/>
                </a:srgbClr>
              </a:gs>
              <a:gs pos="74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9" name="Shape 119"/>
        <p:cNvGrpSpPr/>
        <p:nvPr/>
      </p:nvGrpSpPr>
      <p:grpSpPr>
        <a:xfrm>
          <a:off x="0" y="0"/>
          <a:ext cx="0" cy="0"/>
          <a:chOff x="0" y="0"/>
          <a:chExt cx="0" cy="0"/>
        </a:xfrm>
      </p:grpSpPr>
      <p:grpSp>
        <p:nvGrpSpPr>
          <p:cNvPr id="120" name="Google Shape;120;p6"/>
          <p:cNvGrpSpPr/>
          <p:nvPr/>
        </p:nvGrpSpPr>
        <p:grpSpPr>
          <a:xfrm flipH="1">
            <a:off x="-407175" y="-331550"/>
            <a:ext cx="9686375" cy="4058375"/>
            <a:chOff x="563900" y="-331550"/>
            <a:chExt cx="9686375" cy="4058375"/>
          </a:xfrm>
        </p:grpSpPr>
        <p:sp>
          <p:nvSpPr>
            <p:cNvPr id="121" name="Google Shape;121;p6"/>
            <p:cNvSpPr/>
            <p:nvPr/>
          </p:nvSpPr>
          <p:spPr>
            <a:xfrm>
              <a:off x="722375" y="-331550"/>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4375300" y="-656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8712475" y="1437675"/>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563900" y="274252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6" name="Google Shape;126;p6"/>
          <p:cNvPicPr preferRelativeResize="0"/>
          <p:nvPr/>
        </p:nvPicPr>
        <p:blipFill>
          <a:blip r:embed="rId2">
            <a:alphaModFix/>
          </a:blip>
          <a:stretch>
            <a:fillRect/>
          </a:stretch>
        </p:blipFill>
        <p:spPr>
          <a:xfrm>
            <a:off x="0" y="3672323"/>
            <a:ext cx="9144003" cy="4152306"/>
          </a:xfrm>
          <a:prstGeom prst="rect">
            <a:avLst/>
          </a:prstGeom>
          <a:noFill/>
          <a:ln>
            <a:noFill/>
          </a:ln>
        </p:spPr>
      </p:pic>
      <p:grpSp>
        <p:nvGrpSpPr>
          <p:cNvPr id="127" name="Google Shape;127;p6"/>
          <p:cNvGrpSpPr/>
          <p:nvPr/>
        </p:nvGrpSpPr>
        <p:grpSpPr>
          <a:xfrm>
            <a:off x="4393550" y="4609500"/>
            <a:ext cx="257100" cy="1832375"/>
            <a:chOff x="1365450" y="3205275"/>
            <a:chExt cx="257100" cy="1832375"/>
          </a:xfrm>
        </p:grpSpPr>
        <p:sp>
          <p:nvSpPr>
            <p:cNvPr id="128" name="Google Shape;128;p6"/>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6"/>
          <p:cNvGrpSpPr/>
          <p:nvPr/>
        </p:nvGrpSpPr>
        <p:grpSpPr>
          <a:xfrm>
            <a:off x="123325" y="838838"/>
            <a:ext cx="257100" cy="3465800"/>
            <a:chOff x="261425" y="1395525"/>
            <a:chExt cx="257100" cy="3465800"/>
          </a:xfrm>
        </p:grpSpPr>
        <p:sp>
          <p:nvSpPr>
            <p:cNvPr id="131" name="Google Shape;131;p6"/>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 name="Google Shape;133;p6"/>
          <p:cNvGrpSpPr/>
          <p:nvPr/>
        </p:nvGrpSpPr>
        <p:grpSpPr>
          <a:xfrm>
            <a:off x="380425" y="3093025"/>
            <a:ext cx="257100" cy="1832375"/>
            <a:chOff x="1365450" y="3205275"/>
            <a:chExt cx="257100" cy="1832375"/>
          </a:xfrm>
        </p:grpSpPr>
        <p:sp>
          <p:nvSpPr>
            <p:cNvPr id="134" name="Google Shape;134;p6"/>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6"/>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 name="Google Shape;136;p6"/>
          <p:cNvGrpSpPr/>
          <p:nvPr/>
        </p:nvGrpSpPr>
        <p:grpSpPr>
          <a:xfrm>
            <a:off x="8553075" y="1779238"/>
            <a:ext cx="257100" cy="3465800"/>
            <a:chOff x="261425" y="1395525"/>
            <a:chExt cx="257100" cy="3465800"/>
          </a:xfrm>
        </p:grpSpPr>
        <p:sp>
          <p:nvSpPr>
            <p:cNvPr id="137" name="Google Shape;137;p6"/>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6"/>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 name="Google Shape;139;p6"/>
          <p:cNvGrpSpPr/>
          <p:nvPr/>
        </p:nvGrpSpPr>
        <p:grpSpPr>
          <a:xfrm>
            <a:off x="8781850" y="2490725"/>
            <a:ext cx="257100" cy="1832375"/>
            <a:chOff x="1365450" y="3205275"/>
            <a:chExt cx="257100" cy="1832375"/>
          </a:xfrm>
        </p:grpSpPr>
        <p:sp>
          <p:nvSpPr>
            <p:cNvPr id="140" name="Google Shape;140;p6"/>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6"/>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 name="Google Shape;142;p6"/>
          <p:cNvSpPr/>
          <p:nvPr/>
        </p:nvSpPr>
        <p:spPr>
          <a:xfrm>
            <a:off x="-1053687" y="40891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6"/>
          <p:cNvSpPr/>
          <p:nvPr/>
        </p:nvSpPr>
        <p:spPr>
          <a:xfrm>
            <a:off x="-1257550" y="-55125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6"/>
          <p:cNvSpPr/>
          <p:nvPr/>
        </p:nvSpPr>
        <p:spPr>
          <a:xfrm>
            <a:off x="7705163" y="402437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6"/>
          <p:cNvSpPr/>
          <p:nvPr/>
        </p:nvSpPr>
        <p:spPr>
          <a:xfrm>
            <a:off x="1173491" y="2775576"/>
            <a:ext cx="3746400" cy="3465900"/>
          </a:xfrm>
          <a:prstGeom prst="ellipse">
            <a:avLst/>
          </a:prstGeom>
          <a:gradFill>
            <a:gsLst>
              <a:gs pos="0">
                <a:srgbClr val="131F63">
                  <a:alpha val="2520"/>
                </a:srgbClr>
              </a:gs>
              <a:gs pos="62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6"/>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7" name="Shape 147"/>
        <p:cNvGrpSpPr/>
        <p:nvPr/>
      </p:nvGrpSpPr>
      <p:grpSpPr>
        <a:xfrm>
          <a:off x="0" y="0"/>
          <a:ext cx="0" cy="0"/>
          <a:chOff x="0" y="0"/>
          <a:chExt cx="0" cy="0"/>
        </a:xfrm>
      </p:grpSpPr>
      <p:pic>
        <p:nvPicPr>
          <p:cNvPr id="148" name="Google Shape;148;p7"/>
          <p:cNvPicPr preferRelativeResize="0"/>
          <p:nvPr/>
        </p:nvPicPr>
        <p:blipFill>
          <a:blip r:embed="rId2">
            <a:alphaModFix/>
          </a:blip>
          <a:stretch>
            <a:fillRect/>
          </a:stretch>
        </p:blipFill>
        <p:spPr>
          <a:xfrm>
            <a:off x="0" y="3138923"/>
            <a:ext cx="9144003" cy="4152306"/>
          </a:xfrm>
          <a:prstGeom prst="rect">
            <a:avLst/>
          </a:prstGeom>
          <a:noFill/>
          <a:ln>
            <a:noFill/>
          </a:ln>
        </p:spPr>
      </p:pic>
      <p:sp>
        <p:nvSpPr>
          <p:cNvPr id="149" name="Google Shape;149;p7"/>
          <p:cNvSpPr/>
          <p:nvPr/>
        </p:nvSpPr>
        <p:spPr>
          <a:xfrm>
            <a:off x="592862" y="1686150"/>
            <a:ext cx="4513500" cy="4412100"/>
          </a:xfrm>
          <a:prstGeom prst="ellipse">
            <a:avLst/>
          </a:prstGeom>
          <a:gradFill>
            <a:gsLst>
              <a:gs pos="0">
                <a:srgbClr val="131F63">
                  <a:alpha val="2520"/>
                </a:srgbClr>
              </a:gs>
              <a:gs pos="24000">
                <a:srgbClr val="131F63">
                  <a:alpha val="72156"/>
                  <a:alpha val="2520"/>
                </a:srgbClr>
              </a:gs>
              <a:gs pos="74000">
                <a:srgbClr val="131F63">
                  <a:alpha val="0"/>
                  <a:alpha val="2520"/>
                </a:srgbClr>
              </a:gs>
              <a:gs pos="100000">
                <a:srgbClr val="131F63">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txBox="1"/>
          <p:nvPr>
            <p:ph type="title"/>
          </p:nvPr>
        </p:nvSpPr>
        <p:spPr>
          <a:xfrm>
            <a:off x="722375" y="539500"/>
            <a:ext cx="4351500" cy="5760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51" name="Google Shape;151;p7"/>
          <p:cNvSpPr txBox="1"/>
          <p:nvPr>
            <p:ph idx="1" type="body"/>
          </p:nvPr>
        </p:nvSpPr>
        <p:spPr>
          <a:xfrm>
            <a:off x="722375" y="1624675"/>
            <a:ext cx="4351500" cy="2251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2"/>
              </a:buClr>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152" name="Google Shape;152;p7"/>
          <p:cNvSpPr/>
          <p:nvPr>
            <p:ph idx="2" type="pic"/>
          </p:nvPr>
        </p:nvSpPr>
        <p:spPr>
          <a:xfrm>
            <a:off x="5170175" y="946050"/>
            <a:ext cx="3251400" cy="3251400"/>
          </a:xfrm>
          <a:prstGeom prst="ellipse">
            <a:avLst/>
          </a:prstGeom>
          <a:noFill/>
          <a:ln>
            <a:noFill/>
          </a:ln>
          <a:effectLst>
            <a:outerShdw blurRad="671513" rotWithShape="0" algn="bl" dir="1020000" dist="209550">
              <a:schemeClr val="accent1">
                <a:alpha val="56000"/>
              </a:schemeClr>
            </a:outerShdw>
          </a:effectLst>
        </p:spPr>
      </p:sp>
      <p:grpSp>
        <p:nvGrpSpPr>
          <p:cNvPr id="153" name="Google Shape;153;p7"/>
          <p:cNvGrpSpPr/>
          <p:nvPr/>
        </p:nvGrpSpPr>
        <p:grpSpPr>
          <a:xfrm>
            <a:off x="-315150" y="-504275"/>
            <a:ext cx="9505675" cy="3082650"/>
            <a:chOff x="446825" y="-331550"/>
            <a:chExt cx="9505675" cy="3082650"/>
          </a:xfrm>
        </p:grpSpPr>
        <p:sp>
          <p:nvSpPr>
            <p:cNvPr id="154" name="Google Shape;154;p7"/>
            <p:cNvSpPr/>
            <p:nvPr/>
          </p:nvSpPr>
          <p:spPr>
            <a:xfrm>
              <a:off x="2347225" y="-10742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446825" y="12541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7"/>
          <p:cNvGrpSpPr/>
          <p:nvPr/>
        </p:nvGrpSpPr>
        <p:grpSpPr>
          <a:xfrm>
            <a:off x="368975" y="2900138"/>
            <a:ext cx="257100" cy="1832375"/>
            <a:chOff x="1365450" y="3205275"/>
            <a:chExt cx="257100" cy="1832375"/>
          </a:xfrm>
        </p:grpSpPr>
        <p:sp>
          <p:nvSpPr>
            <p:cNvPr id="160" name="Google Shape;160;p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7"/>
          <p:cNvGrpSpPr/>
          <p:nvPr/>
        </p:nvGrpSpPr>
        <p:grpSpPr>
          <a:xfrm>
            <a:off x="8709675" y="670900"/>
            <a:ext cx="257100" cy="3465800"/>
            <a:chOff x="261425" y="1395525"/>
            <a:chExt cx="257100" cy="3465800"/>
          </a:xfrm>
        </p:grpSpPr>
        <p:sp>
          <p:nvSpPr>
            <p:cNvPr id="163" name="Google Shape;163;p7"/>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7"/>
          <p:cNvGrpSpPr/>
          <p:nvPr/>
        </p:nvGrpSpPr>
        <p:grpSpPr>
          <a:xfrm>
            <a:off x="7069888" y="2304325"/>
            <a:ext cx="257100" cy="1832375"/>
            <a:chOff x="1365450" y="3205275"/>
            <a:chExt cx="257100" cy="1832375"/>
          </a:xfrm>
        </p:grpSpPr>
        <p:sp>
          <p:nvSpPr>
            <p:cNvPr id="166" name="Google Shape;166;p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 name="Google Shape;168;p7"/>
          <p:cNvGrpSpPr/>
          <p:nvPr/>
        </p:nvGrpSpPr>
        <p:grpSpPr>
          <a:xfrm>
            <a:off x="5635050" y="3241250"/>
            <a:ext cx="257100" cy="3465800"/>
            <a:chOff x="261425" y="1395525"/>
            <a:chExt cx="257100" cy="3465800"/>
          </a:xfrm>
        </p:grpSpPr>
        <p:sp>
          <p:nvSpPr>
            <p:cNvPr id="169" name="Google Shape;169;p7"/>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7"/>
          <p:cNvGrpSpPr/>
          <p:nvPr/>
        </p:nvGrpSpPr>
        <p:grpSpPr>
          <a:xfrm>
            <a:off x="7781225" y="2858113"/>
            <a:ext cx="257100" cy="1832375"/>
            <a:chOff x="1365450" y="3205275"/>
            <a:chExt cx="257100" cy="1832375"/>
          </a:xfrm>
        </p:grpSpPr>
        <p:sp>
          <p:nvSpPr>
            <p:cNvPr id="172" name="Google Shape;172;p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7"/>
          <p:cNvGrpSpPr/>
          <p:nvPr/>
        </p:nvGrpSpPr>
        <p:grpSpPr>
          <a:xfrm>
            <a:off x="111875" y="2199763"/>
            <a:ext cx="257100" cy="1832375"/>
            <a:chOff x="1365450" y="3205275"/>
            <a:chExt cx="257100" cy="1832375"/>
          </a:xfrm>
        </p:grpSpPr>
        <p:sp>
          <p:nvSpPr>
            <p:cNvPr id="175" name="Google Shape;175;p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 name="Google Shape;177;p7"/>
          <p:cNvGrpSpPr/>
          <p:nvPr/>
        </p:nvGrpSpPr>
        <p:grpSpPr>
          <a:xfrm>
            <a:off x="1559600" y="4447938"/>
            <a:ext cx="257100" cy="1832375"/>
            <a:chOff x="1365450" y="3205275"/>
            <a:chExt cx="257100" cy="1832375"/>
          </a:xfrm>
        </p:grpSpPr>
        <p:sp>
          <p:nvSpPr>
            <p:cNvPr id="178" name="Google Shape;178;p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7"/>
          <p:cNvGrpSpPr/>
          <p:nvPr/>
        </p:nvGrpSpPr>
        <p:grpSpPr>
          <a:xfrm>
            <a:off x="2035850" y="4265863"/>
            <a:ext cx="257100" cy="1832375"/>
            <a:chOff x="1365450" y="3205275"/>
            <a:chExt cx="257100" cy="1832375"/>
          </a:xfrm>
        </p:grpSpPr>
        <p:sp>
          <p:nvSpPr>
            <p:cNvPr id="181" name="Google Shape;181;p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7"/>
          <p:cNvGrpSpPr/>
          <p:nvPr/>
        </p:nvGrpSpPr>
        <p:grpSpPr>
          <a:xfrm>
            <a:off x="5427275" y="3866638"/>
            <a:ext cx="257100" cy="1832375"/>
            <a:chOff x="1365450" y="3205275"/>
            <a:chExt cx="257100" cy="1832375"/>
          </a:xfrm>
        </p:grpSpPr>
        <p:sp>
          <p:nvSpPr>
            <p:cNvPr id="184" name="Google Shape;184;p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7"/>
          <p:cNvSpPr/>
          <p:nvPr/>
        </p:nvSpPr>
        <p:spPr>
          <a:xfrm>
            <a:off x="-719462" y="36485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7"/>
          <p:cNvSpPr/>
          <p:nvPr/>
        </p:nvSpPr>
        <p:spPr>
          <a:xfrm>
            <a:off x="7119838" y="35224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7"/>
          <p:cNvSpPr/>
          <p:nvPr/>
        </p:nvSpPr>
        <p:spPr>
          <a:xfrm>
            <a:off x="3067338" y="-155388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89" name="Shape 189"/>
        <p:cNvGrpSpPr/>
        <p:nvPr/>
      </p:nvGrpSpPr>
      <p:grpSpPr>
        <a:xfrm>
          <a:off x="0" y="0"/>
          <a:ext cx="0" cy="0"/>
          <a:chOff x="0" y="0"/>
          <a:chExt cx="0" cy="0"/>
        </a:xfrm>
      </p:grpSpPr>
      <p:sp>
        <p:nvSpPr>
          <p:cNvPr id="190" name="Google Shape;190;p8"/>
          <p:cNvSpPr txBox="1"/>
          <p:nvPr>
            <p:ph type="title"/>
          </p:nvPr>
        </p:nvSpPr>
        <p:spPr>
          <a:xfrm>
            <a:off x="1866900" y="834000"/>
            <a:ext cx="5410200" cy="3475500"/>
          </a:xfrm>
          <a:prstGeom prst="rect">
            <a:avLst/>
          </a:prstGeom>
        </p:spPr>
        <p:txBody>
          <a:bodyPr anchorCtr="0" anchor="ctr" bIns="91425" lIns="91425" spcFirstLastPara="1" rIns="91425" wrap="square" tIns="91425">
            <a:noAutofit/>
          </a:bodyPr>
          <a:lstStyle>
            <a:lvl1pPr lvl="0">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p:txBody>
      </p:sp>
      <p:pic>
        <p:nvPicPr>
          <p:cNvPr id="191" name="Google Shape;191;p8"/>
          <p:cNvPicPr preferRelativeResize="0"/>
          <p:nvPr/>
        </p:nvPicPr>
        <p:blipFill>
          <a:blip r:embed="rId2">
            <a:alphaModFix/>
          </a:blip>
          <a:stretch>
            <a:fillRect/>
          </a:stretch>
        </p:blipFill>
        <p:spPr>
          <a:xfrm>
            <a:off x="0" y="2450823"/>
            <a:ext cx="9144003" cy="4152306"/>
          </a:xfrm>
          <a:prstGeom prst="rect">
            <a:avLst/>
          </a:prstGeom>
          <a:noFill/>
          <a:ln>
            <a:noFill/>
          </a:ln>
        </p:spPr>
      </p:pic>
      <p:grpSp>
        <p:nvGrpSpPr>
          <p:cNvPr id="192" name="Google Shape;192;p8"/>
          <p:cNvGrpSpPr/>
          <p:nvPr/>
        </p:nvGrpSpPr>
        <p:grpSpPr>
          <a:xfrm>
            <a:off x="-315150" y="-504275"/>
            <a:ext cx="9505675" cy="3082650"/>
            <a:chOff x="446825" y="-331550"/>
            <a:chExt cx="9505675" cy="3082650"/>
          </a:xfrm>
        </p:grpSpPr>
        <p:sp>
          <p:nvSpPr>
            <p:cNvPr id="193" name="Google Shape;193;p8"/>
            <p:cNvSpPr/>
            <p:nvPr/>
          </p:nvSpPr>
          <p:spPr>
            <a:xfrm>
              <a:off x="1551425" y="3046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446825" y="12541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8"/>
          <p:cNvGrpSpPr/>
          <p:nvPr/>
        </p:nvGrpSpPr>
        <p:grpSpPr>
          <a:xfrm>
            <a:off x="368975" y="2900138"/>
            <a:ext cx="257100" cy="1832375"/>
            <a:chOff x="1365450" y="3205275"/>
            <a:chExt cx="257100" cy="1832375"/>
          </a:xfrm>
        </p:grpSpPr>
        <p:sp>
          <p:nvSpPr>
            <p:cNvPr id="199" name="Google Shape;199;p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8"/>
          <p:cNvGrpSpPr/>
          <p:nvPr/>
        </p:nvGrpSpPr>
        <p:grpSpPr>
          <a:xfrm>
            <a:off x="8709675" y="670900"/>
            <a:ext cx="257100" cy="3465800"/>
            <a:chOff x="261425" y="1395525"/>
            <a:chExt cx="257100" cy="3465800"/>
          </a:xfrm>
        </p:grpSpPr>
        <p:sp>
          <p:nvSpPr>
            <p:cNvPr id="202" name="Google Shape;202;p8"/>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8"/>
          <p:cNvGrpSpPr/>
          <p:nvPr/>
        </p:nvGrpSpPr>
        <p:grpSpPr>
          <a:xfrm>
            <a:off x="8357438" y="2344550"/>
            <a:ext cx="257100" cy="1832375"/>
            <a:chOff x="1365450" y="3205275"/>
            <a:chExt cx="257100" cy="1832375"/>
          </a:xfrm>
        </p:grpSpPr>
        <p:sp>
          <p:nvSpPr>
            <p:cNvPr id="205" name="Google Shape;205;p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 name="Google Shape;207;p8"/>
          <p:cNvGrpSpPr/>
          <p:nvPr/>
        </p:nvGrpSpPr>
        <p:grpSpPr>
          <a:xfrm>
            <a:off x="786638" y="1610375"/>
            <a:ext cx="257100" cy="3465800"/>
            <a:chOff x="261425" y="1395525"/>
            <a:chExt cx="257100" cy="3465800"/>
          </a:xfrm>
        </p:grpSpPr>
        <p:sp>
          <p:nvSpPr>
            <p:cNvPr id="208" name="Google Shape;208;p8"/>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 name="Google Shape;210;p8"/>
          <p:cNvGrpSpPr/>
          <p:nvPr/>
        </p:nvGrpSpPr>
        <p:grpSpPr>
          <a:xfrm>
            <a:off x="7922050" y="3025763"/>
            <a:ext cx="257100" cy="1832375"/>
            <a:chOff x="1365450" y="3205275"/>
            <a:chExt cx="257100" cy="1832375"/>
          </a:xfrm>
        </p:grpSpPr>
        <p:sp>
          <p:nvSpPr>
            <p:cNvPr id="211" name="Google Shape;211;p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 name="Google Shape;213;p8"/>
          <p:cNvGrpSpPr/>
          <p:nvPr/>
        </p:nvGrpSpPr>
        <p:grpSpPr>
          <a:xfrm>
            <a:off x="111875" y="2199763"/>
            <a:ext cx="257100" cy="1832375"/>
            <a:chOff x="1365450" y="3205275"/>
            <a:chExt cx="257100" cy="1832375"/>
          </a:xfrm>
        </p:grpSpPr>
        <p:sp>
          <p:nvSpPr>
            <p:cNvPr id="214" name="Google Shape;214;p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8"/>
          <p:cNvGrpSpPr/>
          <p:nvPr/>
        </p:nvGrpSpPr>
        <p:grpSpPr>
          <a:xfrm>
            <a:off x="5764250" y="4414413"/>
            <a:ext cx="257100" cy="1832375"/>
            <a:chOff x="1365450" y="3205275"/>
            <a:chExt cx="257100" cy="1832375"/>
          </a:xfrm>
        </p:grpSpPr>
        <p:sp>
          <p:nvSpPr>
            <p:cNvPr id="217" name="Google Shape;217;p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8"/>
          <p:cNvGrpSpPr/>
          <p:nvPr/>
        </p:nvGrpSpPr>
        <p:grpSpPr>
          <a:xfrm>
            <a:off x="2035850" y="4265863"/>
            <a:ext cx="257100" cy="1832375"/>
            <a:chOff x="1365450" y="3205275"/>
            <a:chExt cx="257100" cy="1832375"/>
          </a:xfrm>
        </p:grpSpPr>
        <p:sp>
          <p:nvSpPr>
            <p:cNvPr id="220" name="Google Shape;220;p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8"/>
          <p:cNvGrpSpPr/>
          <p:nvPr/>
        </p:nvGrpSpPr>
        <p:grpSpPr>
          <a:xfrm>
            <a:off x="5427275" y="3866638"/>
            <a:ext cx="257100" cy="1832375"/>
            <a:chOff x="1365450" y="3205275"/>
            <a:chExt cx="257100" cy="1832375"/>
          </a:xfrm>
        </p:grpSpPr>
        <p:sp>
          <p:nvSpPr>
            <p:cNvPr id="223" name="Google Shape;223;p8"/>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8"/>
          <p:cNvSpPr/>
          <p:nvPr/>
        </p:nvSpPr>
        <p:spPr>
          <a:xfrm>
            <a:off x="-719462" y="36485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7119838" y="35224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8"/>
          <p:cNvSpPr/>
          <p:nvPr/>
        </p:nvSpPr>
        <p:spPr>
          <a:xfrm>
            <a:off x="1652388" y="-130573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28" name="Shape 228"/>
        <p:cNvGrpSpPr/>
        <p:nvPr/>
      </p:nvGrpSpPr>
      <p:grpSpPr>
        <a:xfrm>
          <a:off x="0" y="0"/>
          <a:ext cx="0" cy="0"/>
          <a:chOff x="0" y="0"/>
          <a:chExt cx="0" cy="0"/>
        </a:xfrm>
      </p:grpSpPr>
      <p:sp>
        <p:nvSpPr>
          <p:cNvPr id="229" name="Google Shape;229;p9"/>
          <p:cNvSpPr/>
          <p:nvPr/>
        </p:nvSpPr>
        <p:spPr>
          <a:xfrm>
            <a:off x="582488" y="26627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0" name="Google Shape;230;p9"/>
          <p:cNvPicPr preferRelativeResize="0"/>
          <p:nvPr/>
        </p:nvPicPr>
        <p:blipFill>
          <a:blip r:embed="rId2">
            <a:alphaModFix/>
          </a:blip>
          <a:stretch>
            <a:fillRect/>
          </a:stretch>
        </p:blipFill>
        <p:spPr>
          <a:xfrm flipH="1">
            <a:off x="0" y="2450823"/>
            <a:ext cx="9144003" cy="4152306"/>
          </a:xfrm>
          <a:prstGeom prst="rect">
            <a:avLst/>
          </a:prstGeom>
          <a:noFill/>
          <a:ln>
            <a:noFill/>
          </a:ln>
        </p:spPr>
      </p:pic>
      <p:grpSp>
        <p:nvGrpSpPr>
          <p:cNvPr id="231" name="Google Shape;231;p9"/>
          <p:cNvGrpSpPr/>
          <p:nvPr/>
        </p:nvGrpSpPr>
        <p:grpSpPr>
          <a:xfrm flipH="1">
            <a:off x="-315150" y="-504275"/>
            <a:ext cx="9351425" cy="3082650"/>
            <a:chOff x="601075" y="-331550"/>
            <a:chExt cx="9351425" cy="3082650"/>
          </a:xfrm>
        </p:grpSpPr>
        <p:sp>
          <p:nvSpPr>
            <p:cNvPr id="232" name="Google Shape;232;p9"/>
            <p:cNvSpPr/>
            <p:nvPr/>
          </p:nvSpPr>
          <p:spPr>
            <a:xfrm>
              <a:off x="1022800" y="2623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9"/>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9"/>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9"/>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9"/>
            <p:cNvSpPr/>
            <p:nvPr/>
          </p:nvSpPr>
          <p:spPr>
            <a:xfrm>
              <a:off x="601075" y="163480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 name="Google Shape;237;p9"/>
          <p:cNvGrpSpPr/>
          <p:nvPr/>
        </p:nvGrpSpPr>
        <p:grpSpPr>
          <a:xfrm>
            <a:off x="8212788" y="2648013"/>
            <a:ext cx="257100" cy="1832375"/>
            <a:chOff x="1365450" y="3205275"/>
            <a:chExt cx="257100" cy="1832375"/>
          </a:xfrm>
        </p:grpSpPr>
        <p:sp>
          <p:nvSpPr>
            <p:cNvPr id="238" name="Google Shape;238;p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 name="Google Shape;240;p9"/>
          <p:cNvGrpSpPr/>
          <p:nvPr/>
        </p:nvGrpSpPr>
        <p:grpSpPr>
          <a:xfrm>
            <a:off x="987638" y="1167125"/>
            <a:ext cx="257100" cy="3465800"/>
            <a:chOff x="261425" y="1395525"/>
            <a:chExt cx="257100" cy="3465800"/>
          </a:xfrm>
        </p:grpSpPr>
        <p:sp>
          <p:nvSpPr>
            <p:cNvPr id="241" name="Google Shape;241;p9"/>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9"/>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9"/>
          <p:cNvGrpSpPr/>
          <p:nvPr/>
        </p:nvGrpSpPr>
        <p:grpSpPr>
          <a:xfrm>
            <a:off x="635400" y="2840775"/>
            <a:ext cx="257100" cy="1832375"/>
            <a:chOff x="1365450" y="3205275"/>
            <a:chExt cx="257100" cy="1832375"/>
          </a:xfrm>
        </p:grpSpPr>
        <p:sp>
          <p:nvSpPr>
            <p:cNvPr id="244" name="Google Shape;244;p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 name="Google Shape;246;p9"/>
          <p:cNvGrpSpPr/>
          <p:nvPr/>
        </p:nvGrpSpPr>
        <p:grpSpPr>
          <a:xfrm>
            <a:off x="8630450" y="1358250"/>
            <a:ext cx="257100" cy="3465800"/>
            <a:chOff x="261425" y="1395525"/>
            <a:chExt cx="257100" cy="3465800"/>
          </a:xfrm>
        </p:grpSpPr>
        <p:sp>
          <p:nvSpPr>
            <p:cNvPr id="247" name="Google Shape;247;p9"/>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9"/>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9"/>
          <p:cNvGrpSpPr/>
          <p:nvPr/>
        </p:nvGrpSpPr>
        <p:grpSpPr>
          <a:xfrm>
            <a:off x="200013" y="3521988"/>
            <a:ext cx="257100" cy="1832375"/>
            <a:chOff x="1365450" y="3205275"/>
            <a:chExt cx="257100" cy="1832375"/>
          </a:xfrm>
        </p:grpSpPr>
        <p:sp>
          <p:nvSpPr>
            <p:cNvPr id="250" name="Google Shape;250;p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9"/>
          <p:cNvGrpSpPr/>
          <p:nvPr/>
        </p:nvGrpSpPr>
        <p:grpSpPr>
          <a:xfrm>
            <a:off x="7955688" y="1947638"/>
            <a:ext cx="257100" cy="1832375"/>
            <a:chOff x="1365450" y="3205275"/>
            <a:chExt cx="257100" cy="1832375"/>
          </a:xfrm>
        </p:grpSpPr>
        <p:sp>
          <p:nvSpPr>
            <p:cNvPr id="253" name="Google Shape;253;p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 name="Google Shape;255;p9"/>
          <p:cNvGrpSpPr/>
          <p:nvPr/>
        </p:nvGrpSpPr>
        <p:grpSpPr>
          <a:xfrm>
            <a:off x="6897550" y="4508313"/>
            <a:ext cx="257100" cy="1832375"/>
            <a:chOff x="1365450" y="3205275"/>
            <a:chExt cx="257100" cy="1832375"/>
          </a:xfrm>
        </p:grpSpPr>
        <p:sp>
          <p:nvSpPr>
            <p:cNvPr id="256" name="Google Shape;256;p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9"/>
          <p:cNvGrpSpPr/>
          <p:nvPr/>
        </p:nvGrpSpPr>
        <p:grpSpPr>
          <a:xfrm>
            <a:off x="1995600" y="4673138"/>
            <a:ext cx="257100" cy="1832375"/>
            <a:chOff x="1365450" y="3205275"/>
            <a:chExt cx="257100" cy="1832375"/>
          </a:xfrm>
        </p:grpSpPr>
        <p:sp>
          <p:nvSpPr>
            <p:cNvPr id="259" name="Google Shape;259;p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 name="Google Shape;261;p9"/>
          <p:cNvGrpSpPr/>
          <p:nvPr/>
        </p:nvGrpSpPr>
        <p:grpSpPr>
          <a:xfrm>
            <a:off x="2497100" y="3866638"/>
            <a:ext cx="257100" cy="1832375"/>
            <a:chOff x="1365450" y="3205275"/>
            <a:chExt cx="257100" cy="1832375"/>
          </a:xfrm>
        </p:grpSpPr>
        <p:sp>
          <p:nvSpPr>
            <p:cNvPr id="262" name="Google Shape;262;p9"/>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9"/>
          <p:cNvSpPr/>
          <p:nvPr/>
        </p:nvSpPr>
        <p:spPr>
          <a:xfrm>
            <a:off x="6594588" y="35371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9"/>
          <p:cNvSpPr/>
          <p:nvPr/>
        </p:nvSpPr>
        <p:spPr>
          <a:xfrm>
            <a:off x="4750563" y="-1325856"/>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9"/>
          <p:cNvSpPr txBox="1"/>
          <p:nvPr>
            <p:ph type="title"/>
          </p:nvPr>
        </p:nvSpPr>
        <p:spPr>
          <a:xfrm>
            <a:off x="2549400" y="1606363"/>
            <a:ext cx="4045200" cy="6957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67" name="Google Shape;267;p9"/>
          <p:cNvSpPr txBox="1"/>
          <p:nvPr>
            <p:ph idx="1" type="subTitle"/>
          </p:nvPr>
        </p:nvSpPr>
        <p:spPr>
          <a:xfrm>
            <a:off x="2549400" y="2302038"/>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500"/>
              <a:buNone/>
              <a:defRPr sz="1500"/>
            </a:lvl1pPr>
            <a:lvl2pPr lvl="1" algn="ctr">
              <a:lnSpc>
                <a:spcPct val="100000"/>
              </a:lnSpc>
              <a:spcBef>
                <a:spcPts val="0"/>
              </a:spcBef>
              <a:spcAft>
                <a:spcPts val="0"/>
              </a:spcAft>
              <a:buSzPts val="1500"/>
              <a:buNone/>
              <a:defRPr sz="1500"/>
            </a:lvl2pPr>
            <a:lvl3pPr lvl="2" algn="ctr">
              <a:lnSpc>
                <a:spcPct val="100000"/>
              </a:lnSpc>
              <a:spcBef>
                <a:spcPts val="0"/>
              </a:spcBef>
              <a:spcAft>
                <a:spcPts val="0"/>
              </a:spcAft>
              <a:buSzPts val="1500"/>
              <a:buNone/>
              <a:defRPr sz="1500"/>
            </a:lvl3pPr>
            <a:lvl4pPr lvl="3" algn="ctr">
              <a:lnSpc>
                <a:spcPct val="100000"/>
              </a:lnSpc>
              <a:spcBef>
                <a:spcPts val="0"/>
              </a:spcBef>
              <a:spcAft>
                <a:spcPts val="0"/>
              </a:spcAft>
              <a:buSzPts val="1500"/>
              <a:buNone/>
              <a:defRPr sz="1500"/>
            </a:lvl4pPr>
            <a:lvl5pPr lvl="4" algn="ctr">
              <a:lnSpc>
                <a:spcPct val="100000"/>
              </a:lnSpc>
              <a:spcBef>
                <a:spcPts val="0"/>
              </a:spcBef>
              <a:spcAft>
                <a:spcPts val="0"/>
              </a:spcAft>
              <a:buSzPts val="1500"/>
              <a:buNone/>
              <a:defRPr sz="1500"/>
            </a:lvl5pPr>
            <a:lvl6pPr lvl="5" algn="ctr">
              <a:lnSpc>
                <a:spcPct val="100000"/>
              </a:lnSpc>
              <a:spcBef>
                <a:spcPts val="0"/>
              </a:spcBef>
              <a:spcAft>
                <a:spcPts val="0"/>
              </a:spcAft>
              <a:buSzPts val="1500"/>
              <a:buNone/>
              <a:defRPr sz="1500"/>
            </a:lvl6pPr>
            <a:lvl7pPr lvl="6" algn="ctr">
              <a:lnSpc>
                <a:spcPct val="100000"/>
              </a:lnSpc>
              <a:spcBef>
                <a:spcPts val="0"/>
              </a:spcBef>
              <a:spcAft>
                <a:spcPts val="0"/>
              </a:spcAft>
              <a:buSzPts val="1500"/>
              <a:buNone/>
              <a:defRPr sz="1500"/>
            </a:lvl7pPr>
            <a:lvl8pPr lvl="7" algn="ctr">
              <a:lnSpc>
                <a:spcPct val="100000"/>
              </a:lnSpc>
              <a:spcBef>
                <a:spcPts val="0"/>
              </a:spcBef>
              <a:spcAft>
                <a:spcPts val="0"/>
              </a:spcAft>
              <a:buSzPts val="1500"/>
              <a:buNone/>
              <a:defRPr sz="1500"/>
            </a:lvl8pPr>
            <a:lvl9pPr lvl="8" algn="ctr">
              <a:lnSpc>
                <a:spcPct val="100000"/>
              </a:lnSpc>
              <a:spcBef>
                <a:spcPts val="0"/>
              </a:spcBef>
              <a:spcAft>
                <a:spcPts val="0"/>
              </a:spcAft>
              <a:buSzPts val="1500"/>
              <a:buNone/>
              <a:defRPr sz="15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8" name="Shape 268"/>
        <p:cNvGrpSpPr/>
        <p:nvPr/>
      </p:nvGrpSpPr>
      <p:grpSpPr>
        <a:xfrm>
          <a:off x="0" y="0"/>
          <a:ext cx="0" cy="0"/>
          <a:chOff x="0" y="0"/>
          <a:chExt cx="0" cy="0"/>
        </a:xfrm>
      </p:grpSpPr>
      <p:sp>
        <p:nvSpPr>
          <p:cNvPr id="269" name="Google Shape;269;p10"/>
          <p:cNvSpPr/>
          <p:nvPr/>
        </p:nvSpPr>
        <p:spPr>
          <a:xfrm>
            <a:off x="1652388" y="-1305731"/>
            <a:ext cx="3099600" cy="28674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0"/>
          <p:cNvSpPr txBox="1"/>
          <p:nvPr>
            <p:ph type="title"/>
          </p:nvPr>
        </p:nvSpPr>
        <p:spPr>
          <a:xfrm>
            <a:off x="722375" y="539500"/>
            <a:ext cx="76992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grpSp>
        <p:nvGrpSpPr>
          <p:cNvPr id="271" name="Google Shape;271;p10"/>
          <p:cNvGrpSpPr/>
          <p:nvPr/>
        </p:nvGrpSpPr>
        <p:grpSpPr>
          <a:xfrm>
            <a:off x="-315150" y="-504275"/>
            <a:ext cx="9505675" cy="3082650"/>
            <a:chOff x="446825" y="-331550"/>
            <a:chExt cx="9505675" cy="3082650"/>
          </a:xfrm>
        </p:grpSpPr>
        <p:sp>
          <p:nvSpPr>
            <p:cNvPr id="272" name="Google Shape;272;p10"/>
            <p:cNvSpPr/>
            <p:nvPr/>
          </p:nvSpPr>
          <p:spPr>
            <a:xfrm>
              <a:off x="1551425" y="304675"/>
              <a:ext cx="899700" cy="8997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p:nvPr/>
          </p:nvSpPr>
          <p:spPr>
            <a:xfrm>
              <a:off x="6168250" y="2200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0"/>
            <p:cNvSpPr/>
            <p:nvPr/>
          </p:nvSpPr>
          <p:spPr>
            <a:xfrm>
              <a:off x="8414700" y="1213300"/>
              <a:ext cx="1537800" cy="15378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0"/>
            <p:cNvSpPr/>
            <p:nvPr/>
          </p:nvSpPr>
          <p:spPr>
            <a:xfrm>
              <a:off x="8316875" y="-331550"/>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446825" y="1254175"/>
              <a:ext cx="984300" cy="984300"/>
            </a:xfrm>
            <a:prstGeom prst="ellipse">
              <a:avLst/>
            </a:prstGeom>
            <a:gradFill>
              <a:gsLst>
                <a:gs pos="0">
                  <a:srgbClr val="FFFFFF">
                    <a:alpha val="12549"/>
                    <a:alpha val="2520"/>
                  </a:srgbClr>
                </a:gs>
                <a:gs pos="50000">
                  <a:srgbClr val="FFFFFF">
                    <a:alpha val="0"/>
                    <a:alpha val="2520"/>
                  </a:srgbClr>
                </a:gs>
                <a:gs pos="100000">
                  <a:srgbClr val="FFFFFF">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10"/>
          <p:cNvGrpSpPr/>
          <p:nvPr/>
        </p:nvGrpSpPr>
        <p:grpSpPr>
          <a:xfrm>
            <a:off x="368975" y="2900138"/>
            <a:ext cx="257100" cy="1832375"/>
            <a:chOff x="1365450" y="3205275"/>
            <a:chExt cx="257100" cy="1832375"/>
          </a:xfrm>
        </p:grpSpPr>
        <p:sp>
          <p:nvSpPr>
            <p:cNvPr id="278" name="Google Shape;278;p1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 name="Google Shape;280;p10"/>
          <p:cNvGrpSpPr/>
          <p:nvPr/>
        </p:nvGrpSpPr>
        <p:grpSpPr>
          <a:xfrm>
            <a:off x="8709675" y="670900"/>
            <a:ext cx="257100" cy="3465800"/>
            <a:chOff x="261425" y="1395525"/>
            <a:chExt cx="257100" cy="3465800"/>
          </a:xfrm>
        </p:grpSpPr>
        <p:sp>
          <p:nvSpPr>
            <p:cNvPr id="281" name="Google Shape;281;p10"/>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10"/>
          <p:cNvGrpSpPr/>
          <p:nvPr/>
        </p:nvGrpSpPr>
        <p:grpSpPr>
          <a:xfrm>
            <a:off x="8122738" y="2304325"/>
            <a:ext cx="257100" cy="1832375"/>
            <a:chOff x="1365450" y="3205275"/>
            <a:chExt cx="257100" cy="1832375"/>
          </a:xfrm>
        </p:grpSpPr>
        <p:sp>
          <p:nvSpPr>
            <p:cNvPr id="284" name="Google Shape;284;p1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10"/>
          <p:cNvGrpSpPr/>
          <p:nvPr/>
        </p:nvGrpSpPr>
        <p:grpSpPr>
          <a:xfrm>
            <a:off x="786638" y="1610375"/>
            <a:ext cx="257100" cy="3465800"/>
            <a:chOff x="261425" y="1395525"/>
            <a:chExt cx="257100" cy="3465800"/>
          </a:xfrm>
        </p:grpSpPr>
        <p:sp>
          <p:nvSpPr>
            <p:cNvPr id="287" name="Google Shape;287;p10"/>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0"/>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10"/>
          <p:cNvGrpSpPr/>
          <p:nvPr/>
        </p:nvGrpSpPr>
        <p:grpSpPr>
          <a:xfrm>
            <a:off x="7814750" y="3025763"/>
            <a:ext cx="257100" cy="1832375"/>
            <a:chOff x="1365450" y="3205275"/>
            <a:chExt cx="257100" cy="1832375"/>
          </a:xfrm>
        </p:grpSpPr>
        <p:sp>
          <p:nvSpPr>
            <p:cNvPr id="290" name="Google Shape;290;p1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10"/>
          <p:cNvGrpSpPr/>
          <p:nvPr/>
        </p:nvGrpSpPr>
        <p:grpSpPr>
          <a:xfrm>
            <a:off x="111875" y="2199763"/>
            <a:ext cx="257100" cy="1832375"/>
            <a:chOff x="1365450" y="3205275"/>
            <a:chExt cx="257100" cy="1832375"/>
          </a:xfrm>
        </p:grpSpPr>
        <p:sp>
          <p:nvSpPr>
            <p:cNvPr id="293" name="Google Shape;293;p1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10"/>
          <p:cNvGrpSpPr/>
          <p:nvPr/>
        </p:nvGrpSpPr>
        <p:grpSpPr>
          <a:xfrm>
            <a:off x="5764250" y="4414413"/>
            <a:ext cx="257100" cy="1832375"/>
            <a:chOff x="1365450" y="3205275"/>
            <a:chExt cx="257100" cy="1832375"/>
          </a:xfrm>
        </p:grpSpPr>
        <p:sp>
          <p:nvSpPr>
            <p:cNvPr id="296" name="Google Shape;296;p1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 name="Google Shape;298;p10"/>
          <p:cNvGrpSpPr/>
          <p:nvPr/>
        </p:nvGrpSpPr>
        <p:grpSpPr>
          <a:xfrm>
            <a:off x="8560800" y="3172788"/>
            <a:ext cx="257100" cy="1832375"/>
            <a:chOff x="1365450" y="3205275"/>
            <a:chExt cx="257100" cy="1832375"/>
          </a:xfrm>
        </p:grpSpPr>
        <p:sp>
          <p:nvSpPr>
            <p:cNvPr id="299" name="Google Shape;299;p1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10"/>
          <p:cNvGrpSpPr/>
          <p:nvPr/>
        </p:nvGrpSpPr>
        <p:grpSpPr>
          <a:xfrm>
            <a:off x="5252925" y="4671363"/>
            <a:ext cx="257100" cy="1832375"/>
            <a:chOff x="1365450" y="3205275"/>
            <a:chExt cx="257100" cy="1832375"/>
          </a:xfrm>
        </p:grpSpPr>
        <p:sp>
          <p:nvSpPr>
            <p:cNvPr id="302" name="Google Shape;302;p10"/>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0"/>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 name="Google Shape;304;p10"/>
          <p:cNvSpPr/>
          <p:nvPr/>
        </p:nvSpPr>
        <p:spPr>
          <a:xfrm>
            <a:off x="-588337" y="3522423"/>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0"/>
          <p:cNvSpPr/>
          <p:nvPr/>
        </p:nvSpPr>
        <p:spPr>
          <a:xfrm>
            <a:off x="6964738" y="3599448"/>
            <a:ext cx="2171700" cy="2009100"/>
          </a:xfrm>
          <a:prstGeom prst="ellipse">
            <a:avLst/>
          </a:prstGeom>
          <a:gradFill>
            <a:gsLst>
              <a:gs pos="0">
                <a:srgbClr val="1155CC">
                  <a:alpha val="54117"/>
                  <a:alpha val="2520"/>
                </a:srgbClr>
              </a:gs>
              <a:gs pos="50000">
                <a:srgbClr val="1155CC">
                  <a:alpha val="0"/>
                  <a:alpha val="2520"/>
                </a:srgbClr>
              </a:gs>
              <a:gs pos="100000">
                <a:srgbClr val="1155CC">
                  <a:alpha val="0"/>
                  <a:alpha val="25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57000">
              <a:schemeClr val="dk2"/>
            </a:gs>
            <a:gs pos="100000">
              <a:schemeClr val="lt1"/>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2375" y="539500"/>
            <a:ext cx="7699200" cy="5727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Clr>
                <a:schemeClr val="dk1"/>
              </a:buClr>
              <a:buSzPts val="3600"/>
              <a:buFont typeface="Abel"/>
              <a:buNone/>
              <a:defRPr b="1" sz="3600">
                <a:solidFill>
                  <a:schemeClr val="dk1"/>
                </a:solidFill>
                <a:latin typeface="Abel"/>
                <a:ea typeface="Abel"/>
                <a:cs typeface="Abel"/>
                <a:sym typeface="Abel"/>
              </a:defRPr>
            </a:lvl1pPr>
            <a:lvl2pPr lvl="1" algn="ctr">
              <a:spcBef>
                <a:spcPts val="0"/>
              </a:spcBef>
              <a:spcAft>
                <a:spcPts val="0"/>
              </a:spcAft>
              <a:buClr>
                <a:schemeClr val="dk1"/>
              </a:buClr>
              <a:buSzPts val="3600"/>
              <a:buFont typeface="Abel"/>
              <a:buNone/>
              <a:defRPr b="1" sz="3600">
                <a:solidFill>
                  <a:schemeClr val="dk1"/>
                </a:solidFill>
                <a:latin typeface="Abel"/>
                <a:ea typeface="Abel"/>
                <a:cs typeface="Abel"/>
                <a:sym typeface="Abel"/>
              </a:defRPr>
            </a:lvl2pPr>
            <a:lvl3pPr lvl="2" algn="ctr">
              <a:spcBef>
                <a:spcPts val="0"/>
              </a:spcBef>
              <a:spcAft>
                <a:spcPts val="0"/>
              </a:spcAft>
              <a:buClr>
                <a:schemeClr val="dk1"/>
              </a:buClr>
              <a:buSzPts val="3600"/>
              <a:buFont typeface="Abel"/>
              <a:buNone/>
              <a:defRPr b="1" sz="3600">
                <a:solidFill>
                  <a:schemeClr val="dk1"/>
                </a:solidFill>
                <a:latin typeface="Abel"/>
                <a:ea typeface="Abel"/>
                <a:cs typeface="Abel"/>
                <a:sym typeface="Abel"/>
              </a:defRPr>
            </a:lvl3pPr>
            <a:lvl4pPr lvl="3" algn="ctr">
              <a:spcBef>
                <a:spcPts val="0"/>
              </a:spcBef>
              <a:spcAft>
                <a:spcPts val="0"/>
              </a:spcAft>
              <a:buClr>
                <a:schemeClr val="dk1"/>
              </a:buClr>
              <a:buSzPts val="3600"/>
              <a:buFont typeface="Abel"/>
              <a:buNone/>
              <a:defRPr b="1" sz="3600">
                <a:solidFill>
                  <a:schemeClr val="dk1"/>
                </a:solidFill>
                <a:latin typeface="Abel"/>
                <a:ea typeface="Abel"/>
                <a:cs typeface="Abel"/>
                <a:sym typeface="Abel"/>
              </a:defRPr>
            </a:lvl4pPr>
            <a:lvl5pPr lvl="4" algn="ctr">
              <a:spcBef>
                <a:spcPts val="0"/>
              </a:spcBef>
              <a:spcAft>
                <a:spcPts val="0"/>
              </a:spcAft>
              <a:buClr>
                <a:schemeClr val="dk1"/>
              </a:buClr>
              <a:buSzPts val="3600"/>
              <a:buFont typeface="Abel"/>
              <a:buNone/>
              <a:defRPr b="1" sz="3600">
                <a:solidFill>
                  <a:schemeClr val="dk1"/>
                </a:solidFill>
                <a:latin typeface="Abel"/>
                <a:ea typeface="Abel"/>
                <a:cs typeface="Abel"/>
                <a:sym typeface="Abel"/>
              </a:defRPr>
            </a:lvl5pPr>
            <a:lvl6pPr lvl="5" algn="ctr">
              <a:spcBef>
                <a:spcPts val="0"/>
              </a:spcBef>
              <a:spcAft>
                <a:spcPts val="0"/>
              </a:spcAft>
              <a:buClr>
                <a:schemeClr val="dk1"/>
              </a:buClr>
              <a:buSzPts val="3600"/>
              <a:buFont typeface="Abel"/>
              <a:buNone/>
              <a:defRPr b="1" sz="3600">
                <a:solidFill>
                  <a:schemeClr val="dk1"/>
                </a:solidFill>
                <a:latin typeface="Abel"/>
                <a:ea typeface="Abel"/>
                <a:cs typeface="Abel"/>
                <a:sym typeface="Abel"/>
              </a:defRPr>
            </a:lvl6pPr>
            <a:lvl7pPr lvl="6" algn="ctr">
              <a:spcBef>
                <a:spcPts val="0"/>
              </a:spcBef>
              <a:spcAft>
                <a:spcPts val="0"/>
              </a:spcAft>
              <a:buClr>
                <a:schemeClr val="dk1"/>
              </a:buClr>
              <a:buSzPts val="3600"/>
              <a:buFont typeface="Abel"/>
              <a:buNone/>
              <a:defRPr b="1" sz="3600">
                <a:solidFill>
                  <a:schemeClr val="dk1"/>
                </a:solidFill>
                <a:latin typeface="Abel"/>
                <a:ea typeface="Abel"/>
                <a:cs typeface="Abel"/>
                <a:sym typeface="Abel"/>
              </a:defRPr>
            </a:lvl7pPr>
            <a:lvl8pPr lvl="7" algn="ctr">
              <a:spcBef>
                <a:spcPts val="0"/>
              </a:spcBef>
              <a:spcAft>
                <a:spcPts val="0"/>
              </a:spcAft>
              <a:buClr>
                <a:schemeClr val="dk1"/>
              </a:buClr>
              <a:buSzPts val="3600"/>
              <a:buFont typeface="Abel"/>
              <a:buNone/>
              <a:defRPr b="1" sz="3600">
                <a:solidFill>
                  <a:schemeClr val="dk1"/>
                </a:solidFill>
                <a:latin typeface="Abel"/>
                <a:ea typeface="Abel"/>
                <a:cs typeface="Abel"/>
                <a:sym typeface="Abel"/>
              </a:defRPr>
            </a:lvl8pPr>
            <a:lvl9pPr lvl="8" algn="ctr">
              <a:spcBef>
                <a:spcPts val="0"/>
              </a:spcBef>
              <a:spcAft>
                <a:spcPts val="0"/>
              </a:spcAft>
              <a:buClr>
                <a:schemeClr val="dk1"/>
              </a:buClr>
              <a:buSzPts val="3600"/>
              <a:buFont typeface="Abel"/>
              <a:buNone/>
              <a:defRPr b="1" sz="3600">
                <a:solidFill>
                  <a:schemeClr val="dk1"/>
                </a:solidFill>
                <a:latin typeface="Abel"/>
                <a:ea typeface="Abel"/>
                <a:cs typeface="Abel"/>
                <a:sym typeface="Abel"/>
              </a:defRPr>
            </a:lvl9pPr>
          </a:lstStyle>
          <a:p/>
        </p:txBody>
      </p:sp>
      <p:sp>
        <p:nvSpPr>
          <p:cNvPr id="7" name="Google Shape;7;p1"/>
          <p:cNvSpPr txBox="1"/>
          <p:nvPr>
            <p:ph idx="1" type="body"/>
          </p:nvPr>
        </p:nvSpPr>
        <p:spPr>
          <a:xfrm>
            <a:off x="722375" y="1187600"/>
            <a:ext cx="76992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1pPr>
            <a:lvl2pPr indent="-304800" lvl="1" marL="9144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2pPr>
            <a:lvl3pPr indent="-304800" lvl="2" marL="13716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3pPr>
            <a:lvl4pPr indent="-304800" lvl="3" marL="1828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4pPr>
            <a:lvl5pPr indent="-304800" lvl="4" marL="22860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5pPr>
            <a:lvl6pPr indent="-304800" lvl="5" marL="27432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6pPr>
            <a:lvl7pPr indent="-304800" lvl="6" marL="32004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7pPr>
            <a:lvl8pPr indent="-304800" lvl="7" marL="36576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8pPr>
            <a:lvl9pPr indent="-304800" lvl="8" marL="4114800">
              <a:lnSpc>
                <a:spcPct val="100000"/>
              </a:lnSpc>
              <a:spcBef>
                <a:spcPts val="0"/>
              </a:spcBef>
              <a:spcAft>
                <a:spcPts val="0"/>
              </a:spcAft>
              <a:buClr>
                <a:schemeClr val="dk1"/>
              </a:buClr>
              <a:buSzPts val="1200"/>
              <a:buFont typeface="IBM Plex Sans"/>
              <a:buChar char="■"/>
              <a:defRPr sz="1200">
                <a:solidFill>
                  <a:schemeClr val="dk1"/>
                </a:solidFill>
                <a:latin typeface="IBM Plex Sans"/>
                <a:ea typeface="IBM Plex Sans"/>
                <a:cs typeface="IBM Plex Sans"/>
                <a:sym typeface="IBM Plex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22.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image" Target="../media/image24.png"/><Relationship Id="rId5" Type="http://schemas.openxmlformats.org/officeDocument/2006/relationships/image" Target="../media/image26.png"/><Relationship Id="rId6" Type="http://schemas.openxmlformats.org/officeDocument/2006/relationships/image" Target="../media/image2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25.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21.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p25"/>
          <p:cNvSpPr txBox="1"/>
          <p:nvPr>
            <p:ph type="ctrTitle"/>
          </p:nvPr>
        </p:nvSpPr>
        <p:spPr>
          <a:xfrm>
            <a:off x="1179450" y="1415000"/>
            <a:ext cx="6785100" cy="171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a:latin typeface="DM Serif Display"/>
                <a:ea typeface="DM Serif Display"/>
                <a:cs typeface="DM Serif Display"/>
                <a:sym typeface="DM Serif Display"/>
              </a:rPr>
              <a:t>Distracted Drivers</a:t>
            </a:r>
            <a:endParaRPr b="0">
              <a:latin typeface="DM Serif Display"/>
              <a:ea typeface="DM Serif Display"/>
              <a:cs typeface="DM Serif Display"/>
              <a:sym typeface="DM Serif Display"/>
            </a:endParaRPr>
          </a:p>
          <a:p>
            <a:pPr indent="0" lvl="0" marL="0" rtl="0" algn="ctr">
              <a:spcBef>
                <a:spcPts val="0"/>
              </a:spcBef>
              <a:spcAft>
                <a:spcPts val="0"/>
              </a:spcAft>
              <a:buNone/>
            </a:pPr>
            <a:r>
              <a:t/>
            </a:r>
            <a:endParaRPr sz="5500"/>
          </a:p>
        </p:txBody>
      </p:sp>
      <p:sp>
        <p:nvSpPr>
          <p:cNvPr id="793" name="Google Shape;793;p25"/>
          <p:cNvSpPr txBox="1"/>
          <p:nvPr>
            <p:ph idx="1" type="subTitle"/>
          </p:nvPr>
        </p:nvSpPr>
        <p:spPr>
          <a:xfrm>
            <a:off x="1179450" y="2461350"/>
            <a:ext cx="6785100" cy="121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2F2F2"/>
                </a:solidFill>
              </a:rPr>
              <a:t>By: </a:t>
            </a:r>
            <a:r>
              <a:rPr lang="en" sz="1600">
                <a:solidFill>
                  <a:srgbClr val="F2F2F2"/>
                </a:solidFill>
              </a:rPr>
              <a:t>Andre</a:t>
            </a:r>
            <a:r>
              <a:rPr lang="en" sz="1600">
                <a:solidFill>
                  <a:srgbClr val="F2F2F2"/>
                </a:solidFill>
              </a:rPr>
              <a:t>a, </a:t>
            </a:r>
            <a:r>
              <a:rPr lang="en" sz="1600">
                <a:solidFill>
                  <a:srgbClr val="F2F2F2"/>
                </a:solidFill>
              </a:rPr>
              <a:t>Payal, Andre, Eldar, Katherine, Cameron</a:t>
            </a:r>
            <a:endParaRPr sz="1600">
              <a:solidFill>
                <a:srgbClr val="F2F2F2"/>
              </a:solidFill>
            </a:endParaRPr>
          </a:p>
        </p:txBody>
      </p:sp>
      <p:grpSp>
        <p:nvGrpSpPr>
          <p:cNvPr id="794" name="Google Shape;794;p25"/>
          <p:cNvGrpSpPr/>
          <p:nvPr/>
        </p:nvGrpSpPr>
        <p:grpSpPr>
          <a:xfrm>
            <a:off x="829225" y="2863075"/>
            <a:ext cx="257100" cy="1821800"/>
            <a:chOff x="829225" y="2863075"/>
            <a:chExt cx="257100" cy="1821800"/>
          </a:xfrm>
        </p:grpSpPr>
        <p:sp>
          <p:nvSpPr>
            <p:cNvPr id="795" name="Google Shape;795;p25"/>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5"/>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25"/>
          <p:cNvGrpSpPr/>
          <p:nvPr/>
        </p:nvGrpSpPr>
        <p:grpSpPr>
          <a:xfrm>
            <a:off x="1234300" y="3205275"/>
            <a:ext cx="257100" cy="1832375"/>
            <a:chOff x="1365450" y="3205275"/>
            <a:chExt cx="257100" cy="1832375"/>
          </a:xfrm>
        </p:grpSpPr>
        <p:sp>
          <p:nvSpPr>
            <p:cNvPr id="798" name="Google Shape;798;p2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25"/>
          <p:cNvGrpSpPr/>
          <p:nvPr/>
        </p:nvGrpSpPr>
        <p:grpSpPr>
          <a:xfrm>
            <a:off x="2150525" y="2857788"/>
            <a:ext cx="257100" cy="1832375"/>
            <a:chOff x="1365450" y="3205275"/>
            <a:chExt cx="257100" cy="1832375"/>
          </a:xfrm>
        </p:grpSpPr>
        <p:sp>
          <p:nvSpPr>
            <p:cNvPr id="801" name="Google Shape;801;p2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25"/>
          <p:cNvGrpSpPr/>
          <p:nvPr/>
        </p:nvGrpSpPr>
        <p:grpSpPr>
          <a:xfrm>
            <a:off x="3594850" y="3315675"/>
            <a:ext cx="257100" cy="1832375"/>
            <a:chOff x="1365450" y="3205275"/>
            <a:chExt cx="257100" cy="1832375"/>
          </a:xfrm>
        </p:grpSpPr>
        <p:sp>
          <p:nvSpPr>
            <p:cNvPr id="804" name="Google Shape;804;p2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25"/>
          <p:cNvGrpSpPr/>
          <p:nvPr/>
        </p:nvGrpSpPr>
        <p:grpSpPr>
          <a:xfrm>
            <a:off x="4769450" y="4136700"/>
            <a:ext cx="257100" cy="1832375"/>
            <a:chOff x="1365450" y="3205275"/>
            <a:chExt cx="257100" cy="1832375"/>
          </a:xfrm>
        </p:grpSpPr>
        <p:sp>
          <p:nvSpPr>
            <p:cNvPr id="807" name="Google Shape;807;p2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25"/>
          <p:cNvGrpSpPr/>
          <p:nvPr/>
        </p:nvGrpSpPr>
        <p:grpSpPr>
          <a:xfrm>
            <a:off x="5430100" y="3929625"/>
            <a:ext cx="257100" cy="1832375"/>
            <a:chOff x="1365450" y="3205275"/>
            <a:chExt cx="257100" cy="1832375"/>
          </a:xfrm>
        </p:grpSpPr>
        <p:sp>
          <p:nvSpPr>
            <p:cNvPr id="810" name="Google Shape;810;p2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25"/>
          <p:cNvGrpSpPr/>
          <p:nvPr/>
        </p:nvGrpSpPr>
        <p:grpSpPr>
          <a:xfrm>
            <a:off x="7222288" y="2304325"/>
            <a:ext cx="257100" cy="1832375"/>
            <a:chOff x="1365450" y="3205275"/>
            <a:chExt cx="257100" cy="1832375"/>
          </a:xfrm>
        </p:grpSpPr>
        <p:sp>
          <p:nvSpPr>
            <p:cNvPr id="813" name="Google Shape;813;p2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25"/>
          <p:cNvGrpSpPr/>
          <p:nvPr/>
        </p:nvGrpSpPr>
        <p:grpSpPr>
          <a:xfrm>
            <a:off x="7935413" y="2953125"/>
            <a:ext cx="257100" cy="1832375"/>
            <a:chOff x="1365450" y="3205275"/>
            <a:chExt cx="257100" cy="1832375"/>
          </a:xfrm>
        </p:grpSpPr>
        <p:sp>
          <p:nvSpPr>
            <p:cNvPr id="816" name="Google Shape;816;p25"/>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5"/>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25"/>
          <p:cNvGrpSpPr/>
          <p:nvPr/>
        </p:nvGrpSpPr>
        <p:grpSpPr>
          <a:xfrm>
            <a:off x="6500975" y="2136413"/>
            <a:ext cx="257100" cy="3465800"/>
            <a:chOff x="261425" y="1395525"/>
            <a:chExt cx="257100" cy="3465800"/>
          </a:xfrm>
        </p:grpSpPr>
        <p:sp>
          <p:nvSpPr>
            <p:cNvPr id="819" name="Google Shape;819;p25"/>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5"/>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25"/>
          <p:cNvGrpSpPr/>
          <p:nvPr/>
        </p:nvGrpSpPr>
        <p:grpSpPr>
          <a:xfrm>
            <a:off x="2872688" y="3520613"/>
            <a:ext cx="257100" cy="3465800"/>
            <a:chOff x="261425" y="1395525"/>
            <a:chExt cx="257100" cy="3465800"/>
          </a:xfrm>
        </p:grpSpPr>
        <p:sp>
          <p:nvSpPr>
            <p:cNvPr id="822" name="Google Shape;822;p25"/>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5"/>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34"/>
          <p:cNvSpPr txBox="1"/>
          <p:nvPr>
            <p:ph type="title"/>
          </p:nvPr>
        </p:nvSpPr>
        <p:spPr>
          <a:xfrm>
            <a:off x="779250" y="139650"/>
            <a:ext cx="7585500" cy="6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t>Exploring Convolutional Neural Networks</a:t>
            </a:r>
            <a:endParaRPr sz="3500"/>
          </a:p>
        </p:txBody>
      </p:sp>
      <p:sp>
        <p:nvSpPr>
          <p:cNvPr id="971" name="Google Shape;971;p34"/>
          <p:cNvSpPr txBox="1"/>
          <p:nvPr/>
        </p:nvSpPr>
        <p:spPr>
          <a:xfrm>
            <a:off x="255000" y="896400"/>
            <a:ext cx="76554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Abel"/>
                <a:ea typeface="Abel"/>
                <a:cs typeface="Abel"/>
                <a:sym typeface="Abel"/>
              </a:rPr>
              <a:t>After completing the test run of the model, we have to ask ourselves; </a:t>
            </a:r>
            <a:endParaRPr sz="1600">
              <a:solidFill>
                <a:schemeClr val="dk1"/>
              </a:solidFill>
              <a:latin typeface="Abel"/>
              <a:ea typeface="Abel"/>
              <a:cs typeface="Abel"/>
              <a:sym typeface="Abel"/>
            </a:endParaRPr>
          </a:p>
          <a:p>
            <a:pPr indent="-330200" lvl="0" marL="457200" rtl="0" algn="l">
              <a:spcBef>
                <a:spcPts val="0"/>
              </a:spcBef>
              <a:spcAft>
                <a:spcPts val="0"/>
              </a:spcAft>
              <a:buClr>
                <a:schemeClr val="dk1"/>
              </a:buClr>
              <a:buSzPts val="1600"/>
              <a:buFont typeface="Abel"/>
              <a:buChar char="●"/>
            </a:pPr>
            <a:r>
              <a:rPr lang="en" sz="1600">
                <a:solidFill>
                  <a:schemeClr val="dk1"/>
                </a:solidFill>
                <a:latin typeface="Abel"/>
                <a:ea typeface="Abel"/>
                <a:cs typeface="Abel"/>
                <a:sym typeface="Abel"/>
              </a:rPr>
              <a:t>Is this a good model? </a:t>
            </a:r>
            <a:endParaRPr sz="1600">
              <a:solidFill>
                <a:schemeClr val="dk1"/>
              </a:solidFill>
              <a:latin typeface="Abel"/>
              <a:ea typeface="Abel"/>
              <a:cs typeface="Abel"/>
              <a:sym typeface="Abel"/>
            </a:endParaRPr>
          </a:p>
          <a:p>
            <a:pPr indent="-330200" lvl="0" marL="457200" rtl="0" algn="l">
              <a:spcBef>
                <a:spcPts val="0"/>
              </a:spcBef>
              <a:spcAft>
                <a:spcPts val="0"/>
              </a:spcAft>
              <a:buClr>
                <a:schemeClr val="dk1"/>
              </a:buClr>
              <a:buSzPts val="1600"/>
              <a:buFont typeface="Abel"/>
              <a:buChar char="●"/>
            </a:pPr>
            <a:r>
              <a:rPr lang="en" sz="1600">
                <a:solidFill>
                  <a:schemeClr val="dk1"/>
                </a:solidFill>
                <a:latin typeface="Abel"/>
                <a:ea typeface="Abel"/>
                <a:cs typeface="Abel"/>
                <a:sym typeface="Abel"/>
              </a:rPr>
              <a:t>Is it showing results of overfitting? </a:t>
            </a:r>
            <a:endParaRPr sz="1600">
              <a:latin typeface="Abel"/>
              <a:ea typeface="Abel"/>
              <a:cs typeface="Abel"/>
              <a:sym typeface="Abel"/>
            </a:endParaRPr>
          </a:p>
        </p:txBody>
      </p:sp>
      <p:sp>
        <p:nvSpPr>
          <p:cNvPr id="972" name="Google Shape;972;p34"/>
          <p:cNvSpPr txBox="1"/>
          <p:nvPr/>
        </p:nvSpPr>
        <p:spPr>
          <a:xfrm>
            <a:off x="445775" y="2229300"/>
            <a:ext cx="3369900" cy="18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Abel"/>
                <a:ea typeface="Abel"/>
                <a:cs typeface="Abel"/>
                <a:sym typeface="Abel"/>
              </a:rPr>
              <a:t>Through understanding the issues of the model and how we can improve it, we can use a convolutional neural network in order to improve our analysis of the model.</a:t>
            </a:r>
            <a:endParaRPr sz="2100">
              <a:latin typeface="IBM Plex Sans"/>
              <a:ea typeface="IBM Plex Sans"/>
              <a:cs typeface="IBM Plex Sans"/>
              <a:sym typeface="IBM Plex Sans"/>
            </a:endParaRPr>
          </a:p>
        </p:txBody>
      </p:sp>
      <p:sp>
        <p:nvSpPr>
          <p:cNvPr id="973" name="Google Shape;973;p34"/>
          <p:cNvSpPr txBox="1"/>
          <p:nvPr/>
        </p:nvSpPr>
        <p:spPr>
          <a:xfrm>
            <a:off x="3898775" y="1621650"/>
            <a:ext cx="2595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bel"/>
                <a:ea typeface="Abel"/>
                <a:cs typeface="Abel"/>
                <a:sym typeface="Abel"/>
              </a:rPr>
              <a:t>Shown here, the neural network architecture consists of one convolutional layer for extraction followed by two dense layers for high-level processing and prediction.</a:t>
            </a:r>
            <a:endParaRPr sz="1200">
              <a:latin typeface="IBM Plex Sans"/>
              <a:ea typeface="IBM Plex Sans"/>
              <a:cs typeface="IBM Plex Sans"/>
              <a:sym typeface="IBM Plex Sans"/>
            </a:endParaRPr>
          </a:p>
        </p:txBody>
      </p:sp>
      <p:sp>
        <p:nvSpPr>
          <p:cNvPr id="974" name="Google Shape;974;p34"/>
          <p:cNvSpPr txBox="1"/>
          <p:nvPr/>
        </p:nvSpPr>
        <p:spPr>
          <a:xfrm>
            <a:off x="4380375" y="3214950"/>
            <a:ext cx="3876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The model reached a peak accuracy of 64.67%. This shows much more improvement over what model was shown before.</a:t>
            </a:r>
            <a:endParaRPr>
              <a:latin typeface="IBM Plex Sans"/>
              <a:ea typeface="IBM Plex Sans"/>
              <a:cs typeface="IBM Plex Sans"/>
              <a:sym typeface="IBM Plex Sans"/>
            </a:endParaRPr>
          </a:p>
        </p:txBody>
      </p:sp>
      <p:pic>
        <p:nvPicPr>
          <p:cNvPr id="975" name="Google Shape;975;p34"/>
          <p:cNvPicPr preferRelativeResize="0"/>
          <p:nvPr/>
        </p:nvPicPr>
        <p:blipFill>
          <a:blip r:embed="rId3">
            <a:alphaModFix/>
          </a:blip>
          <a:stretch>
            <a:fillRect/>
          </a:stretch>
        </p:blipFill>
        <p:spPr>
          <a:xfrm>
            <a:off x="6317895" y="1819795"/>
            <a:ext cx="2366250" cy="890750"/>
          </a:xfrm>
          <a:prstGeom prst="rect">
            <a:avLst/>
          </a:prstGeom>
          <a:noFill/>
          <a:ln>
            <a:noFill/>
          </a:ln>
        </p:spPr>
      </p:pic>
      <p:pic>
        <p:nvPicPr>
          <p:cNvPr id="976" name="Google Shape;976;p34"/>
          <p:cNvPicPr preferRelativeResize="0"/>
          <p:nvPr/>
        </p:nvPicPr>
        <p:blipFill>
          <a:blip r:embed="rId4">
            <a:alphaModFix/>
          </a:blip>
          <a:stretch>
            <a:fillRect/>
          </a:stretch>
        </p:blipFill>
        <p:spPr>
          <a:xfrm>
            <a:off x="2144175" y="4459075"/>
            <a:ext cx="6631824" cy="5718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0" name="Shape 980"/>
        <p:cNvGrpSpPr/>
        <p:nvPr/>
      </p:nvGrpSpPr>
      <p:grpSpPr>
        <a:xfrm>
          <a:off x="0" y="0"/>
          <a:ext cx="0" cy="0"/>
          <a:chOff x="0" y="0"/>
          <a:chExt cx="0" cy="0"/>
        </a:xfrm>
      </p:grpSpPr>
      <p:sp>
        <p:nvSpPr>
          <p:cNvPr id="981" name="Google Shape;981;p35"/>
          <p:cNvSpPr txBox="1"/>
          <p:nvPr>
            <p:ph type="title"/>
          </p:nvPr>
        </p:nvSpPr>
        <p:spPr>
          <a:xfrm>
            <a:off x="1203225" y="284650"/>
            <a:ext cx="6286500" cy="6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Expert Models</a:t>
            </a:r>
            <a:endParaRPr sz="4700"/>
          </a:p>
        </p:txBody>
      </p:sp>
      <p:sp>
        <p:nvSpPr>
          <p:cNvPr id="982" name="Google Shape;982;p35"/>
          <p:cNvSpPr txBox="1"/>
          <p:nvPr/>
        </p:nvSpPr>
        <p:spPr>
          <a:xfrm>
            <a:off x="255000" y="1157175"/>
            <a:ext cx="76554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Abel"/>
                <a:ea typeface="Abel"/>
                <a:cs typeface="Abel"/>
                <a:sym typeface="Abel"/>
              </a:rPr>
              <a:t>So far, we’ve used models that were made from scratch. However, just training on our data set alone, which is comparatively small to the amount of data in real world, is not enough for our accuracy to be satisfactional. </a:t>
            </a:r>
            <a:endParaRPr sz="1600">
              <a:latin typeface="Abel"/>
              <a:ea typeface="Abel"/>
              <a:cs typeface="Abel"/>
              <a:sym typeface="Abel"/>
            </a:endParaRPr>
          </a:p>
        </p:txBody>
      </p:sp>
      <p:sp>
        <p:nvSpPr>
          <p:cNvPr id="983" name="Google Shape;983;p35"/>
          <p:cNvSpPr txBox="1"/>
          <p:nvPr/>
        </p:nvSpPr>
        <p:spPr>
          <a:xfrm>
            <a:off x="255002" y="1994515"/>
            <a:ext cx="7321800" cy="6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bel"/>
                <a:ea typeface="Abel"/>
                <a:cs typeface="Abel"/>
                <a:sym typeface="Abel"/>
              </a:rPr>
              <a:t>Fortunately, there are a few expert models that have trained on millions of images. We are able to use them for our purposes to get better predictions. </a:t>
            </a:r>
            <a:endParaRPr>
              <a:latin typeface="IBM Plex Sans"/>
              <a:ea typeface="IBM Plex Sans"/>
              <a:cs typeface="IBM Plex Sans"/>
              <a:sym typeface="IBM Plex Sans"/>
            </a:endParaRPr>
          </a:p>
        </p:txBody>
      </p:sp>
      <p:pic>
        <p:nvPicPr>
          <p:cNvPr id="984" name="Google Shape;984;p35"/>
          <p:cNvPicPr preferRelativeResize="0"/>
          <p:nvPr/>
        </p:nvPicPr>
        <p:blipFill>
          <a:blip r:embed="rId3">
            <a:alphaModFix/>
          </a:blip>
          <a:stretch>
            <a:fillRect/>
          </a:stretch>
        </p:blipFill>
        <p:spPr>
          <a:xfrm>
            <a:off x="335150" y="2797986"/>
            <a:ext cx="3286875" cy="534451"/>
          </a:xfrm>
          <a:prstGeom prst="rect">
            <a:avLst/>
          </a:prstGeom>
          <a:noFill/>
          <a:ln>
            <a:noFill/>
          </a:ln>
        </p:spPr>
      </p:pic>
      <p:sp>
        <p:nvSpPr>
          <p:cNvPr id="985" name="Google Shape;985;p35"/>
          <p:cNvSpPr txBox="1"/>
          <p:nvPr/>
        </p:nvSpPr>
        <p:spPr>
          <a:xfrm>
            <a:off x="255002" y="3363590"/>
            <a:ext cx="7321800" cy="6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bel"/>
                <a:ea typeface="Abel"/>
                <a:cs typeface="Abel"/>
                <a:sym typeface="Abel"/>
              </a:rPr>
              <a:t>We have trained 4 expert models on our data and tested them head-to-head, using the same settings as before (using data augmentation and running 25 iterations).</a:t>
            </a:r>
            <a:endParaRPr>
              <a:latin typeface="IBM Plex Sans"/>
              <a:ea typeface="IBM Plex Sans"/>
              <a:cs typeface="IBM Plex Sans"/>
              <a:sym typeface="IBM Plex Sans"/>
            </a:endParaRPr>
          </a:p>
        </p:txBody>
      </p:sp>
      <p:sp>
        <p:nvSpPr>
          <p:cNvPr id="986" name="Google Shape;986;p35"/>
          <p:cNvSpPr txBox="1"/>
          <p:nvPr/>
        </p:nvSpPr>
        <p:spPr>
          <a:xfrm>
            <a:off x="255000" y="4331950"/>
            <a:ext cx="7655400" cy="69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bel"/>
                <a:ea typeface="Abel"/>
                <a:cs typeface="Abel"/>
                <a:sym typeface="Abel"/>
              </a:rPr>
              <a:t>(Trivia 1: these expert models were used on the ImageNet classification problem, where people were challenged to build a model that could distinguish 14 million images contained in more than 20 thousand categories.)</a:t>
            </a:r>
            <a:br>
              <a:rPr lang="en" sz="1200">
                <a:solidFill>
                  <a:schemeClr val="dk1"/>
                </a:solidFill>
                <a:latin typeface="Abel"/>
                <a:ea typeface="Abel"/>
                <a:cs typeface="Abel"/>
                <a:sym typeface="Abel"/>
              </a:rPr>
            </a:br>
            <a:r>
              <a:rPr lang="en" sz="1200">
                <a:solidFill>
                  <a:schemeClr val="dk1"/>
                </a:solidFill>
                <a:latin typeface="Abel"/>
                <a:ea typeface="Abel"/>
                <a:cs typeface="Abel"/>
                <a:sym typeface="Abel"/>
              </a:rPr>
              <a:t>(Trivia 2: the idea of using a model that trained on a different task as a starting </a:t>
            </a:r>
            <a:r>
              <a:rPr lang="en" sz="1200">
                <a:solidFill>
                  <a:schemeClr val="dk1"/>
                </a:solidFill>
                <a:latin typeface="Abel"/>
                <a:ea typeface="Abel"/>
                <a:cs typeface="Abel"/>
                <a:sym typeface="Abel"/>
              </a:rPr>
              <a:t>point for our model is called </a:t>
            </a:r>
            <a:r>
              <a:rPr b="1" lang="en" sz="1200">
                <a:solidFill>
                  <a:schemeClr val="dk1"/>
                </a:solidFill>
                <a:latin typeface="Abel"/>
                <a:ea typeface="Abel"/>
                <a:cs typeface="Abel"/>
                <a:sym typeface="Abel"/>
              </a:rPr>
              <a:t>transfer learning</a:t>
            </a:r>
            <a:r>
              <a:rPr lang="en" sz="1200">
                <a:solidFill>
                  <a:schemeClr val="dk1"/>
                </a:solidFill>
                <a:latin typeface="Abel"/>
                <a:ea typeface="Abel"/>
                <a:cs typeface="Abel"/>
                <a:sym typeface="Abel"/>
              </a:rPr>
              <a:t>.)</a:t>
            </a:r>
            <a:endParaRPr sz="1200">
              <a:latin typeface="Abel"/>
              <a:ea typeface="Abel"/>
              <a:cs typeface="Abel"/>
              <a:sym typeface="Abe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 name="Shape 990"/>
        <p:cNvGrpSpPr/>
        <p:nvPr/>
      </p:nvGrpSpPr>
      <p:grpSpPr>
        <a:xfrm>
          <a:off x="0" y="0"/>
          <a:ext cx="0" cy="0"/>
          <a:chOff x="0" y="0"/>
          <a:chExt cx="0" cy="0"/>
        </a:xfrm>
      </p:grpSpPr>
      <p:sp>
        <p:nvSpPr>
          <p:cNvPr id="991" name="Google Shape;991;p36"/>
          <p:cNvSpPr txBox="1"/>
          <p:nvPr>
            <p:ph type="title"/>
          </p:nvPr>
        </p:nvSpPr>
        <p:spPr>
          <a:xfrm>
            <a:off x="1312525" y="248225"/>
            <a:ext cx="6286500" cy="6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t>Accuracies</a:t>
            </a:r>
            <a:endParaRPr sz="4700"/>
          </a:p>
        </p:txBody>
      </p:sp>
      <p:pic>
        <p:nvPicPr>
          <p:cNvPr id="992" name="Google Shape;992;p36"/>
          <p:cNvPicPr preferRelativeResize="0"/>
          <p:nvPr/>
        </p:nvPicPr>
        <p:blipFill>
          <a:blip r:embed="rId3">
            <a:alphaModFix/>
          </a:blip>
          <a:stretch>
            <a:fillRect/>
          </a:stretch>
        </p:blipFill>
        <p:spPr>
          <a:xfrm>
            <a:off x="6427250" y="3184974"/>
            <a:ext cx="2475575" cy="1895627"/>
          </a:xfrm>
          <a:prstGeom prst="rect">
            <a:avLst/>
          </a:prstGeom>
          <a:noFill/>
          <a:ln>
            <a:noFill/>
          </a:ln>
        </p:spPr>
      </p:pic>
      <p:pic>
        <p:nvPicPr>
          <p:cNvPr id="993" name="Google Shape;993;p36"/>
          <p:cNvPicPr preferRelativeResize="0"/>
          <p:nvPr/>
        </p:nvPicPr>
        <p:blipFill>
          <a:blip r:embed="rId4">
            <a:alphaModFix/>
          </a:blip>
          <a:stretch>
            <a:fillRect/>
          </a:stretch>
        </p:blipFill>
        <p:spPr>
          <a:xfrm>
            <a:off x="104203" y="943925"/>
            <a:ext cx="2475572" cy="1895625"/>
          </a:xfrm>
          <a:prstGeom prst="rect">
            <a:avLst/>
          </a:prstGeom>
          <a:noFill/>
          <a:ln>
            <a:noFill/>
          </a:ln>
        </p:spPr>
      </p:pic>
      <p:pic>
        <p:nvPicPr>
          <p:cNvPr id="994" name="Google Shape;994;p36"/>
          <p:cNvPicPr preferRelativeResize="0"/>
          <p:nvPr/>
        </p:nvPicPr>
        <p:blipFill>
          <a:blip r:embed="rId5">
            <a:alphaModFix/>
          </a:blip>
          <a:stretch>
            <a:fillRect/>
          </a:stretch>
        </p:blipFill>
        <p:spPr>
          <a:xfrm>
            <a:off x="6427250" y="943923"/>
            <a:ext cx="2475575" cy="1895627"/>
          </a:xfrm>
          <a:prstGeom prst="rect">
            <a:avLst/>
          </a:prstGeom>
          <a:noFill/>
          <a:ln>
            <a:noFill/>
          </a:ln>
        </p:spPr>
      </p:pic>
      <p:pic>
        <p:nvPicPr>
          <p:cNvPr id="995" name="Google Shape;995;p36"/>
          <p:cNvPicPr preferRelativeResize="0"/>
          <p:nvPr/>
        </p:nvPicPr>
        <p:blipFill>
          <a:blip r:embed="rId6">
            <a:alphaModFix/>
          </a:blip>
          <a:stretch>
            <a:fillRect/>
          </a:stretch>
        </p:blipFill>
        <p:spPr>
          <a:xfrm>
            <a:off x="104200" y="3184973"/>
            <a:ext cx="2475575" cy="1895638"/>
          </a:xfrm>
          <a:prstGeom prst="rect">
            <a:avLst/>
          </a:prstGeom>
          <a:noFill/>
          <a:ln>
            <a:noFill/>
          </a:ln>
        </p:spPr>
      </p:pic>
      <p:sp>
        <p:nvSpPr>
          <p:cNvPr id="996" name="Google Shape;996;p36"/>
          <p:cNvSpPr txBox="1"/>
          <p:nvPr>
            <p:ph type="title"/>
          </p:nvPr>
        </p:nvSpPr>
        <p:spPr>
          <a:xfrm>
            <a:off x="2579775" y="1543887"/>
            <a:ext cx="1390500" cy="69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VGG16</a:t>
            </a:r>
            <a:endParaRPr sz="1400"/>
          </a:p>
          <a:p>
            <a:pPr indent="0" lvl="0" marL="0" rtl="0" algn="l">
              <a:spcBef>
                <a:spcPts val="0"/>
              </a:spcBef>
              <a:spcAft>
                <a:spcPts val="0"/>
              </a:spcAft>
              <a:buNone/>
            </a:pPr>
            <a:r>
              <a:rPr lang="en" sz="1400"/>
              <a:t>(Best: 86.2%)</a:t>
            </a:r>
            <a:endParaRPr sz="1400"/>
          </a:p>
        </p:txBody>
      </p:sp>
      <p:sp>
        <p:nvSpPr>
          <p:cNvPr id="997" name="Google Shape;997;p36"/>
          <p:cNvSpPr txBox="1"/>
          <p:nvPr>
            <p:ph type="title"/>
          </p:nvPr>
        </p:nvSpPr>
        <p:spPr>
          <a:xfrm>
            <a:off x="5332641" y="1543875"/>
            <a:ext cx="1704900" cy="69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VGG19</a:t>
            </a:r>
            <a:endParaRPr sz="1400"/>
          </a:p>
          <a:p>
            <a:pPr indent="0" lvl="0" marL="0" rtl="0" algn="l">
              <a:spcBef>
                <a:spcPts val="0"/>
              </a:spcBef>
              <a:spcAft>
                <a:spcPts val="0"/>
              </a:spcAft>
              <a:buNone/>
            </a:pPr>
            <a:r>
              <a:rPr lang="en" sz="1400"/>
              <a:t>(Best: 86.5%)</a:t>
            </a:r>
            <a:endParaRPr sz="1400"/>
          </a:p>
        </p:txBody>
      </p:sp>
      <p:sp>
        <p:nvSpPr>
          <p:cNvPr id="998" name="Google Shape;998;p36"/>
          <p:cNvSpPr txBox="1"/>
          <p:nvPr>
            <p:ph type="title"/>
          </p:nvPr>
        </p:nvSpPr>
        <p:spPr>
          <a:xfrm>
            <a:off x="2579775" y="3784950"/>
            <a:ext cx="1441800" cy="69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ResNet50</a:t>
            </a:r>
            <a:endParaRPr sz="1400"/>
          </a:p>
          <a:p>
            <a:pPr indent="0" lvl="0" marL="0" rtl="0" algn="l">
              <a:spcBef>
                <a:spcPts val="0"/>
              </a:spcBef>
              <a:spcAft>
                <a:spcPts val="0"/>
              </a:spcAft>
              <a:buNone/>
            </a:pPr>
            <a:r>
              <a:rPr lang="en" sz="1400"/>
              <a:t>(Best: 81.9%)</a:t>
            </a:r>
            <a:endParaRPr sz="1400"/>
          </a:p>
        </p:txBody>
      </p:sp>
      <p:sp>
        <p:nvSpPr>
          <p:cNvPr id="999" name="Google Shape;999;p36"/>
          <p:cNvSpPr txBox="1"/>
          <p:nvPr>
            <p:ph type="title"/>
          </p:nvPr>
        </p:nvSpPr>
        <p:spPr>
          <a:xfrm>
            <a:off x="5332650" y="3784950"/>
            <a:ext cx="2584200" cy="69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400"/>
              <a:t>DenseNet121</a:t>
            </a:r>
            <a:endParaRPr sz="1400"/>
          </a:p>
          <a:p>
            <a:pPr indent="0" lvl="0" marL="0" rtl="0" algn="l">
              <a:spcBef>
                <a:spcPts val="0"/>
              </a:spcBef>
              <a:spcAft>
                <a:spcPts val="0"/>
              </a:spcAft>
              <a:buNone/>
            </a:pPr>
            <a:r>
              <a:rPr lang="en" sz="1400"/>
              <a:t>(Best: 79%)</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
        <p:nvSpPr>
          <p:cNvPr id="1004" name="Google Shape;1004;p37"/>
          <p:cNvSpPr txBox="1"/>
          <p:nvPr>
            <p:ph type="title"/>
          </p:nvPr>
        </p:nvSpPr>
        <p:spPr>
          <a:xfrm>
            <a:off x="1728775" y="1548975"/>
            <a:ext cx="5919300" cy="206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700"/>
              <a:t>A Closer Look at our Models</a:t>
            </a:r>
            <a:endParaRPr sz="5700"/>
          </a:p>
          <a:p>
            <a:pPr indent="0" lvl="0" marL="0" rtl="0" algn="ctr">
              <a:spcBef>
                <a:spcPts val="0"/>
              </a:spcBef>
              <a:spcAft>
                <a:spcPts val="0"/>
              </a:spcAft>
              <a:buNone/>
            </a:pPr>
            <a:r>
              <a:t/>
            </a:r>
            <a:endParaRPr sz="5700"/>
          </a:p>
        </p:txBody>
      </p:sp>
      <p:sp>
        <p:nvSpPr>
          <p:cNvPr id="1005" name="Google Shape;1005;p37"/>
          <p:cNvSpPr txBox="1"/>
          <p:nvPr>
            <p:ph idx="2" type="title"/>
          </p:nvPr>
        </p:nvSpPr>
        <p:spPr>
          <a:xfrm>
            <a:off x="3912325" y="655671"/>
            <a:ext cx="1552200" cy="8418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1006" name="Google Shape;1006;p37"/>
          <p:cNvGrpSpPr/>
          <p:nvPr/>
        </p:nvGrpSpPr>
        <p:grpSpPr>
          <a:xfrm flipH="1">
            <a:off x="8141875" y="2863075"/>
            <a:ext cx="257100" cy="1821800"/>
            <a:chOff x="829225" y="2863075"/>
            <a:chExt cx="257100" cy="1821800"/>
          </a:xfrm>
        </p:grpSpPr>
        <p:sp>
          <p:nvSpPr>
            <p:cNvPr id="1007" name="Google Shape;1007;p37"/>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7"/>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37"/>
          <p:cNvGrpSpPr/>
          <p:nvPr/>
        </p:nvGrpSpPr>
        <p:grpSpPr>
          <a:xfrm flipH="1">
            <a:off x="7736800" y="3205275"/>
            <a:ext cx="257100" cy="1832375"/>
            <a:chOff x="1365450" y="3205275"/>
            <a:chExt cx="257100" cy="1832375"/>
          </a:xfrm>
        </p:grpSpPr>
        <p:sp>
          <p:nvSpPr>
            <p:cNvPr id="1010" name="Google Shape;1010;p3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37"/>
          <p:cNvGrpSpPr/>
          <p:nvPr/>
        </p:nvGrpSpPr>
        <p:grpSpPr>
          <a:xfrm flipH="1">
            <a:off x="6816738" y="3162588"/>
            <a:ext cx="257100" cy="1832375"/>
            <a:chOff x="1365450" y="3205275"/>
            <a:chExt cx="257100" cy="1832375"/>
          </a:xfrm>
        </p:grpSpPr>
        <p:sp>
          <p:nvSpPr>
            <p:cNvPr id="1013" name="Google Shape;1013;p3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37"/>
          <p:cNvGrpSpPr/>
          <p:nvPr/>
        </p:nvGrpSpPr>
        <p:grpSpPr>
          <a:xfrm flipH="1">
            <a:off x="5223850" y="3468075"/>
            <a:ext cx="257100" cy="1832375"/>
            <a:chOff x="1365450" y="3205275"/>
            <a:chExt cx="257100" cy="1832375"/>
          </a:xfrm>
        </p:grpSpPr>
        <p:sp>
          <p:nvSpPr>
            <p:cNvPr id="1016" name="Google Shape;1016;p3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37"/>
          <p:cNvGrpSpPr/>
          <p:nvPr/>
        </p:nvGrpSpPr>
        <p:grpSpPr>
          <a:xfrm flipH="1">
            <a:off x="4201650" y="4136700"/>
            <a:ext cx="257100" cy="1832375"/>
            <a:chOff x="1365450" y="3205275"/>
            <a:chExt cx="257100" cy="1832375"/>
          </a:xfrm>
        </p:grpSpPr>
        <p:sp>
          <p:nvSpPr>
            <p:cNvPr id="1019" name="Google Shape;1019;p3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37"/>
          <p:cNvGrpSpPr/>
          <p:nvPr/>
        </p:nvGrpSpPr>
        <p:grpSpPr>
          <a:xfrm flipH="1">
            <a:off x="3541000" y="3929625"/>
            <a:ext cx="257100" cy="1832375"/>
            <a:chOff x="1365450" y="3205275"/>
            <a:chExt cx="257100" cy="1832375"/>
          </a:xfrm>
        </p:grpSpPr>
        <p:sp>
          <p:nvSpPr>
            <p:cNvPr id="1022" name="Google Shape;1022;p3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37"/>
          <p:cNvGrpSpPr/>
          <p:nvPr/>
        </p:nvGrpSpPr>
        <p:grpSpPr>
          <a:xfrm flipH="1">
            <a:off x="1382938" y="2293050"/>
            <a:ext cx="257100" cy="1832375"/>
            <a:chOff x="1365450" y="3205275"/>
            <a:chExt cx="257100" cy="1832375"/>
          </a:xfrm>
        </p:grpSpPr>
        <p:sp>
          <p:nvSpPr>
            <p:cNvPr id="1025" name="Google Shape;1025;p3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37"/>
          <p:cNvGrpSpPr/>
          <p:nvPr/>
        </p:nvGrpSpPr>
        <p:grpSpPr>
          <a:xfrm flipH="1">
            <a:off x="669813" y="2941850"/>
            <a:ext cx="257100" cy="1832375"/>
            <a:chOff x="1365450" y="3205275"/>
            <a:chExt cx="257100" cy="1832375"/>
          </a:xfrm>
        </p:grpSpPr>
        <p:sp>
          <p:nvSpPr>
            <p:cNvPr id="1028" name="Google Shape;1028;p3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37"/>
          <p:cNvGrpSpPr/>
          <p:nvPr/>
        </p:nvGrpSpPr>
        <p:grpSpPr>
          <a:xfrm flipH="1">
            <a:off x="1951850" y="2125138"/>
            <a:ext cx="257100" cy="3465800"/>
            <a:chOff x="261425" y="1395525"/>
            <a:chExt cx="257100" cy="3465800"/>
          </a:xfrm>
        </p:grpSpPr>
        <p:sp>
          <p:nvSpPr>
            <p:cNvPr id="1031" name="Google Shape;1031;p37"/>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37"/>
          <p:cNvGrpSpPr/>
          <p:nvPr/>
        </p:nvGrpSpPr>
        <p:grpSpPr>
          <a:xfrm flipH="1">
            <a:off x="6094575" y="3825413"/>
            <a:ext cx="257100" cy="3465800"/>
            <a:chOff x="261425" y="1395525"/>
            <a:chExt cx="257100" cy="3465800"/>
          </a:xfrm>
        </p:grpSpPr>
        <p:sp>
          <p:nvSpPr>
            <p:cNvPr id="1034" name="Google Shape;1034;p37"/>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p38"/>
          <p:cNvSpPr txBox="1"/>
          <p:nvPr>
            <p:ph idx="4294967295" type="title"/>
          </p:nvPr>
        </p:nvSpPr>
        <p:spPr>
          <a:xfrm>
            <a:off x="59425" y="257650"/>
            <a:ext cx="6286500" cy="69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400">
                <a:latin typeface="DM Serif Display"/>
                <a:ea typeface="DM Serif Display"/>
                <a:cs typeface="DM Serif Display"/>
                <a:sym typeface="DM Serif Display"/>
              </a:rPr>
              <a:t>What are Salient Maps?</a:t>
            </a:r>
            <a:endParaRPr sz="4400">
              <a:latin typeface="DM Serif Display"/>
              <a:ea typeface="DM Serif Display"/>
              <a:cs typeface="DM Serif Display"/>
              <a:sym typeface="DM Serif Display"/>
            </a:endParaRPr>
          </a:p>
        </p:txBody>
      </p:sp>
      <p:sp>
        <p:nvSpPr>
          <p:cNvPr id="1041" name="Google Shape;1041;p38"/>
          <p:cNvSpPr txBox="1"/>
          <p:nvPr>
            <p:ph idx="4294967295" type="subTitle"/>
          </p:nvPr>
        </p:nvSpPr>
        <p:spPr>
          <a:xfrm>
            <a:off x="1184425" y="1364851"/>
            <a:ext cx="4036500" cy="1638900"/>
          </a:xfrm>
          <a:prstGeom prst="rect">
            <a:avLst/>
          </a:prstGeom>
          <a:solidFill>
            <a:srgbClr val="FFFFFF">
              <a:alpha val="11320"/>
            </a:srgbClr>
          </a:solidFill>
          <a:ln cap="flat" cmpd="sng" w="9525">
            <a:solidFill>
              <a:schemeClr val="accent6"/>
            </a:solidFill>
            <a:prstDash val="lgDashDot"/>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600"/>
              <a:t>We can see which pixels our model more prominently use to classify images.</a:t>
            </a:r>
            <a:endParaRPr b="1" sz="1600"/>
          </a:p>
          <a:p>
            <a:pPr indent="-317500" lvl="0" marL="457200" rtl="0" algn="l">
              <a:spcBef>
                <a:spcPts val="1200"/>
              </a:spcBef>
              <a:spcAft>
                <a:spcPts val="0"/>
              </a:spcAft>
              <a:buSzPts val="1400"/>
              <a:buChar char="-"/>
            </a:pPr>
            <a:r>
              <a:rPr lang="en" sz="1400"/>
              <a:t>The lighter the color the more salient the </a:t>
            </a:r>
            <a:r>
              <a:rPr lang="en" sz="1400"/>
              <a:t>pixels</a:t>
            </a:r>
            <a:r>
              <a:rPr lang="en" sz="1400"/>
              <a:t> are in determining what the image is</a:t>
            </a:r>
            <a:endParaRPr sz="1400"/>
          </a:p>
        </p:txBody>
      </p:sp>
      <p:pic>
        <p:nvPicPr>
          <p:cNvPr id="1042" name="Google Shape;1042;p38"/>
          <p:cNvPicPr preferRelativeResize="0"/>
          <p:nvPr/>
        </p:nvPicPr>
        <p:blipFill>
          <a:blip r:embed="rId3">
            <a:alphaModFix/>
          </a:blip>
          <a:stretch>
            <a:fillRect/>
          </a:stretch>
        </p:blipFill>
        <p:spPr>
          <a:xfrm>
            <a:off x="2058400" y="3255175"/>
            <a:ext cx="4196100" cy="1768200"/>
          </a:xfrm>
          <a:prstGeom prst="roundRect">
            <a:avLst>
              <a:gd fmla="val 16667" name="adj"/>
            </a:avLst>
          </a:prstGeom>
          <a:noFill/>
          <a:ln cap="flat" cmpd="sng" w="19050">
            <a:solidFill>
              <a:srgbClr val="5B64AA"/>
            </a:solidFill>
            <a:prstDash val="dot"/>
            <a:round/>
            <a:headEnd len="sm" w="sm" type="none"/>
            <a:tailEnd len="sm" w="sm" type="none"/>
          </a:ln>
        </p:spPr>
      </p:pic>
      <p:pic>
        <p:nvPicPr>
          <p:cNvPr id="1043" name="Google Shape;1043;p38"/>
          <p:cNvPicPr preferRelativeResize="0"/>
          <p:nvPr/>
        </p:nvPicPr>
        <p:blipFill>
          <a:blip r:embed="rId4">
            <a:alphaModFix/>
          </a:blip>
          <a:stretch>
            <a:fillRect/>
          </a:stretch>
        </p:blipFill>
        <p:spPr>
          <a:xfrm>
            <a:off x="5597622" y="1249000"/>
            <a:ext cx="2840100" cy="1898700"/>
          </a:xfrm>
          <a:prstGeom prst="roundRect">
            <a:avLst>
              <a:gd fmla="val 16667" name="adj"/>
            </a:avLst>
          </a:prstGeom>
          <a:noFill/>
          <a:ln cap="flat" cmpd="sng" w="19050">
            <a:solidFill>
              <a:srgbClr val="5B64AA"/>
            </a:solidFill>
            <a:prstDash val="dot"/>
            <a:round/>
            <a:headEnd len="sm" w="sm" type="none"/>
            <a:tailEnd len="sm" w="sm" type="none"/>
          </a:ln>
        </p:spPr>
      </p:pic>
      <p:sp>
        <p:nvSpPr>
          <p:cNvPr id="1044" name="Google Shape;1044;p38"/>
          <p:cNvSpPr txBox="1"/>
          <p:nvPr/>
        </p:nvSpPr>
        <p:spPr>
          <a:xfrm>
            <a:off x="6254500" y="470425"/>
            <a:ext cx="2388900" cy="430200"/>
          </a:xfrm>
          <a:prstGeom prst="rect">
            <a:avLst/>
          </a:prstGeom>
          <a:solidFill>
            <a:srgbClr val="FFFDFD">
              <a:alpha val="4214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chemeClr val="accent6"/>
                </a:solidFill>
                <a:latin typeface="IBM Plex Sans"/>
                <a:ea typeface="IBM Plex Sans"/>
                <a:cs typeface="IBM Plex Sans"/>
                <a:sym typeface="IBM Plex Sans"/>
              </a:rPr>
              <a:t>Salient </a:t>
            </a:r>
            <a:r>
              <a:rPr lang="en">
                <a:solidFill>
                  <a:schemeClr val="accent6"/>
                </a:solidFill>
                <a:latin typeface="IBM Plex Sans"/>
                <a:ea typeface="IBM Plex Sans"/>
                <a:cs typeface="IBM Plex Sans"/>
                <a:sym typeface="IBM Plex Sans"/>
              </a:rPr>
              <a:t>(adj.): influential</a:t>
            </a:r>
            <a:endParaRPr>
              <a:solidFill>
                <a:schemeClr val="accent6"/>
              </a:solidFill>
              <a:latin typeface="IBM Plex Sans"/>
              <a:ea typeface="IBM Plex Sans"/>
              <a:cs typeface="IBM Plex Sans"/>
              <a:sym typeface="IBM Plex Sans"/>
            </a:endParaRPr>
          </a:p>
        </p:txBody>
      </p:sp>
      <p:sp>
        <p:nvSpPr>
          <p:cNvPr id="1045" name="Google Shape;1045;p38"/>
          <p:cNvSpPr/>
          <p:nvPr/>
        </p:nvSpPr>
        <p:spPr>
          <a:xfrm>
            <a:off x="2275" y="4187950"/>
            <a:ext cx="960000" cy="9555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8"/>
          <p:cNvSpPr/>
          <p:nvPr/>
        </p:nvSpPr>
        <p:spPr>
          <a:xfrm flipH="1">
            <a:off x="8184000" y="4187950"/>
            <a:ext cx="960000" cy="9555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 name="Shape 1050"/>
        <p:cNvGrpSpPr/>
        <p:nvPr/>
      </p:nvGrpSpPr>
      <p:grpSpPr>
        <a:xfrm>
          <a:off x="0" y="0"/>
          <a:ext cx="0" cy="0"/>
          <a:chOff x="0" y="0"/>
          <a:chExt cx="0" cy="0"/>
        </a:xfrm>
      </p:grpSpPr>
      <p:sp>
        <p:nvSpPr>
          <p:cNvPr id="1051" name="Google Shape;1051;p39"/>
          <p:cNvSpPr txBox="1"/>
          <p:nvPr>
            <p:ph idx="4294967295" type="title"/>
          </p:nvPr>
        </p:nvSpPr>
        <p:spPr>
          <a:xfrm>
            <a:off x="1428750" y="0"/>
            <a:ext cx="6286500" cy="69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400">
                <a:latin typeface="DM Serif Display"/>
                <a:ea typeface="DM Serif Display"/>
                <a:cs typeface="DM Serif Display"/>
                <a:sym typeface="DM Serif Display"/>
              </a:rPr>
              <a:t>Using Salient Maps</a:t>
            </a:r>
            <a:endParaRPr sz="4400">
              <a:latin typeface="DM Serif Display"/>
              <a:ea typeface="DM Serif Display"/>
              <a:cs typeface="DM Serif Display"/>
              <a:sym typeface="DM Serif Display"/>
            </a:endParaRPr>
          </a:p>
        </p:txBody>
      </p:sp>
      <p:sp>
        <p:nvSpPr>
          <p:cNvPr id="1052" name="Google Shape;1052;p39"/>
          <p:cNvSpPr txBox="1"/>
          <p:nvPr>
            <p:ph idx="1" type="subTitle"/>
          </p:nvPr>
        </p:nvSpPr>
        <p:spPr>
          <a:xfrm>
            <a:off x="1790200" y="891100"/>
            <a:ext cx="5721600" cy="1280100"/>
          </a:xfrm>
          <a:prstGeom prst="rect">
            <a:avLst/>
          </a:prstGeom>
          <a:solidFill>
            <a:srgbClr val="FFFFFF">
              <a:alpha val="11320"/>
            </a:srgbClr>
          </a:solidFill>
          <a:ln cap="flat" cmpd="sng" w="9525">
            <a:solidFill>
              <a:schemeClr val="accent6"/>
            </a:solidFill>
            <a:prstDash val="lgDashDot"/>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600"/>
              <a:t>Using our previous CNN model, we can visualize our salient pixels.</a:t>
            </a:r>
            <a:endParaRPr b="1" sz="1600"/>
          </a:p>
          <a:p>
            <a:pPr indent="0" lvl="0" marL="0" rtl="0" algn="ctr">
              <a:spcBef>
                <a:spcPts val="0"/>
              </a:spcBef>
              <a:spcAft>
                <a:spcPts val="0"/>
              </a:spcAft>
              <a:buNone/>
            </a:pPr>
            <a:r>
              <a:t/>
            </a:r>
            <a:endParaRPr b="1" sz="800"/>
          </a:p>
          <a:p>
            <a:pPr indent="-317500" lvl="0" marL="457200" rtl="0" algn="ctr">
              <a:spcBef>
                <a:spcPts val="0"/>
              </a:spcBef>
              <a:spcAft>
                <a:spcPts val="0"/>
              </a:spcAft>
              <a:buSzPts val="1400"/>
              <a:buChar char="-"/>
            </a:pPr>
            <a:r>
              <a:rPr lang="en" sz="1400"/>
              <a:t>We can see that in the UsingRadio category, the hand reaching for the radio is an important determining factor for our model.</a:t>
            </a:r>
            <a:endParaRPr sz="1400"/>
          </a:p>
        </p:txBody>
      </p:sp>
      <p:pic>
        <p:nvPicPr>
          <p:cNvPr id="1053" name="Google Shape;1053;p39"/>
          <p:cNvPicPr preferRelativeResize="0"/>
          <p:nvPr/>
        </p:nvPicPr>
        <p:blipFill>
          <a:blip r:embed="rId3">
            <a:alphaModFix/>
          </a:blip>
          <a:stretch>
            <a:fillRect/>
          </a:stretch>
        </p:blipFill>
        <p:spPr>
          <a:xfrm>
            <a:off x="2203025" y="2268976"/>
            <a:ext cx="4895925" cy="2673899"/>
          </a:xfrm>
          <a:prstGeom prst="rect">
            <a:avLst/>
          </a:prstGeom>
          <a:noFill/>
          <a:ln>
            <a:noFill/>
          </a:ln>
        </p:spPr>
      </p:pic>
      <p:sp>
        <p:nvSpPr>
          <p:cNvPr id="1054" name="Google Shape;1054;p39"/>
          <p:cNvSpPr/>
          <p:nvPr/>
        </p:nvSpPr>
        <p:spPr>
          <a:xfrm>
            <a:off x="870975" y="0"/>
            <a:ext cx="148500" cy="5143500"/>
          </a:xfrm>
          <a:prstGeom prst="rect">
            <a:avLst/>
          </a:prstGeom>
          <a:solidFill>
            <a:srgbClr val="FFFDFD">
              <a:alpha val="42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9"/>
          <p:cNvSpPr/>
          <p:nvPr/>
        </p:nvSpPr>
        <p:spPr>
          <a:xfrm>
            <a:off x="8282525" y="0"/>
            <a:ext cx="148500" cy="5143500"/>
          </a:xfrm>
          <a:prstGeom prst="rect">
            <a:avLst/>
          </a:prstGeom>
          <a:solidFill>
            <a:srgbClr val="FFFDFD">
              <a:alpha val="421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9" name="Shape 1059"/>
        <p:cNvGrpSpPr/>
        <p:nvPr/>
      </p:nvGrpSpPr>
      <p:grpSpPr>
        <a:xfrm>
          <a:off x="0" y="0"/>
          <a:ext cx="0" cy="0"/>
          <a:chOff x="0" y="0"/>
          <a:chExt cx="0" cy="0"/>
        </a:xfrm>
      </p:grpSpPr>
      <p:sp>
        <p:nvSpPr>
          <p:cNvPr id="1060" name="Google Shape;1060;p40"/>
          <p:cNvSpPr txBox="1"/>
          <p:nvPr>
            <p:ph type="title"/>
          </p:nvPr>
        </p:nvSpPr>
        <p:spPr>
          <a:xfrm>
            <a:off x="1819650" y="169150"/>
            <a:ext cx="5235000" cy="6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latin typeface="DM Serif Display"/>
                <a:ea typeface="DM Serif Display"/>
                <a:cs typeface="DM Serif Display"/>
                <a:sym typeface="DM Serif Display"/>
              </a:rPr>
              <a:t>Confusion Matrix</a:t>
            </a:r>
            <a:endParaRPr sz="4700">
              <a:latin typeface="DM Serif Display"/>
              <a:ea typeface="DM Serif Display"/>
              <a:cs typeface="DM Serif Display"/>
              <a:sym typeface="DM Serif Display"/>
            </a:endParaRPr>
          </a:p>
        </p:txBody>
      </p:sp>
      <p:sp>
        <p:nvSpPr>
          <p:cNvPr id="1061" name="Google Shape;1061;p40"/>
          <p:cNvSpPr txBox="1"/>
          <p:nvPr/>
        </p:nvSpPr>
        <p:spPr>
          <a:xfrm rot="-811203">
            <a:off x="221173" y="1233045"/>
            <a:ext cx="3190104" cy="33609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IBM Plex Sans"/>
                <a:ea typeface="IBM Plex Sans"/>
                <a:cs typeface="IBM Plex Sans"/>
                <a:sym typeface="IBM Plex Sans"/>
              </a:rPr>
              <a:t> “how accurate were we on the distracted images?” </a:t>
            </a:r>
            <a:endParaRPr sz="1000">
              <a:solidFill>
                <a:schemeClr val="dk1"/>
              </a:solidFill>
              <a:latin typeface="IBM Plex Sans"/>
              <a:ea typeface="IBM Plex Sans"/>
              <a:cs typeface="IBM Plex Sans"/>
              <a:sym typeface="IBM Plex Sans"/>
            </a:endParaRPr>
          </a:p>
        </p:txBody>
      </p:sp>
      <p:sp>
        <p:nvSpPr>
          <p:cNvPr id="1062" name="Google Shape;1062;p40"/>
          <p:cNvSpPr txBox="1"/>
          <p:nvPr/>
        </p:nvSpPr>
        <p:spPr>
          <a:xfrm rot="-717711">
            <a:off x="7204733" y="606012"/>
            <a:ext cx="1427190" cy="58326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IBM Plex Sans"/>
                <a:ea typeface="IBM Plex Sans"/>
                <a:cs typeface="IBM Plex Sans"/>
                <a:sym typeface="IBM Plex Sans"/>
              </a:rPr>
              <a:t>“how accurate were we on the attentive category?”</a:t>
            </a:r>
            <a:endParaRPr sz="1000">
              <a:solidFill>
                <a:schemeClr val="dk1"/>
              </a:solidFill>
              <a:latin typeface="IBM Plex Sans"/>
              <a:ea typeface="IBM Plex Sans"/>
              <a:cs typeface="IBM Plex Sans"/>
              <a:sym typeface="IBM Plex Sans"/>
            </a:endParaRPr>
          </a:p>
        </p:txBody>
      </p:sp>
      <p:sp>
        <p:nvSpPr>
          <p:cNvPr id="1063" name="Google Shape;1063;p40"/>
          <p:cNvSpPr txBox="1"/>
          <p:nvPr/>
        </p:nvSpPr>
        <p:spPr>
          <a:xfrm rot="1264974">
            <a:off x="5737851" y="1421585"/>
            <a:ext cx="2692107" cy="409882"/>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IBM Plex Sans"/>
                <a:ea typeface="IBM Plex Sans"/>
                <a:cs typeface="IBM Plex Sans"/>
                <a:sym typeface="IBM Plex Sans"/>
              </a:rPr>
              <a:t>“how much of the attentive drivers were confused for distracted driving?”</a:t>
            </a:r>
            <a:endParaRPr sz="1000">
              <a:solidFill>
                <a:schemeClr val="dk1"/>
              </a:solidFill>
              <a:latin typeface="IBM Plex Sans"/>
              <a:ea typeface="IBM Plex Sans"/>
              <a:cs typeface="IBM Plex Sans"/>
              <a:sym typeface="IBM Plex Sans"/>
            </a:endParaRPr>
          </a:p>
        </p:txBody>
      </p:sp>
      <p:sp>
        <p:nvSpPr>
          <p:cNvPr id="1064" name="Google Shape;1064;p40"/>
          <p:cNvSpPr/>
          <p:nvPr/>
        </p:nvSpPr>
        <p:spPr>
          <a:xfrm>
            <a:off x="0" y="345525"/>
            <a:ext cx="9144000" cy="434400"/>
          </a:xfrm>
          <a:prstGeom prst="rect">
            <a:avLst/>
          </a:prstGeom>
          <a:solidFill>
            <a:srgbClr val="A6B3FA">
              <a:alpha val="19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065" name="Google Shape;1065;p40"/>
          <p:cNvGraphicFramePr/>
          <p:nvPr/>
        </p:nvGraphicFramePr>
        <p:xfrm>
          <a:off x="2791463" y="2246400"/>
          <a:ext cx="3000000" cy="3000000"/>
        </p:xfrm>
        <a:graphic>
          <a:graphicData uri="http://schemas.openxmlformats.org/drawingml/2006/table">
            <a:tbl>
              <a:tblPr>
                <a:noFill/>
                <a:tableStyleId>{C5290741-AD84-43CE-B4EF-E1377845EDA6}</a:tableStyleId>
              </a:tblPr>
              <a:tblGrid>
                <a:gridCol w="1266650"/>
                <a:gridCol w="1266650"/>
              </a:tblGrid>
              <a:tr h="1026225">
                <a:tc>
                  <a:txBody>
                    <a:bodyPr/>
                    <a:lstStyle/>
                    <a:p>
                      <a:pPr indent="0" lvl="0" marL="0" rtl="0" algn="l">
                        <a:spcBef>
                          <a:spcPts val="0"/>
                        </a:spcBef>
                        <a:spcAft>
                          <a:spcPts val="0"/>
                        </a:spcAft>
                        <a:buNone/>
                      </a:pPr>
                      <a:r>
                        <a:rPr lang="en" sz="1800">
                          <a:solidFill>
                            <a:schemeClr val="dk1"/>
                          </a:solidFill>
                          <a:latin typeface="IBM Plex Sans"/>
                          <a:ea typeface="IBM Plex Sans"/>
                          <a:cs typeface="IBM Plex Sans"/>
                          <a:sym typeface="IBM Plex Sans"/>
                        </a:rPr>
                        <a:t>True Positive</a:t>
                      </a:r>
                      <a:endParaRPr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800">
                          <a:solidFill>
                            <a:schemeClr val="dk1"/>
                          </a:solidFill>
                          <a:latin typeface="IBM Plex Sans"/>
                          <a:ea typeface="IBM Plex Sans"/>
                          <a:cs typeface="IBM Plex Sans"/>
                          <a:sym typeface="IBM Plex Sans"/>
                        </a:rPr>
                        <a:t>(TP)</a:t>
                      </a:r>
                      <a:endParaRPr sz="1800">
                        <a:solidFill>
                          <a:schemeClr val="dk1"/>
                        </a:solidFill>
                        <a:latin typeface="IBM Plex Sans"/>
                        <a:ea typeface="IBM Plex Sans"/>
                        <a:cs typeface="IBM Plex Sans"/>
                        <a:sym typeface="IBM Plex Sans"/>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800">
                          <a:solidFill>
                            <a:schemeClr val="dk1"/>
                          </a:solidFill>
                          <a:latin typeface="IBM Plex Sans"/>
                          <a:ea typeface="IBM Plex Sans"/>
                          <a:cs typeface="IBM Plex Sans"/>
                          <a:sym typeface="IBM Plex Sans"/>
                        </a:rPr>
                        <a:t>False Positive</a:t>
                      </a:r>
                      <a:endParaRPr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800">
                          <a:solidFill>
                            <a:schemeClr val="dk1"/>
                          </a:solidFill>
                          <a:latin typeface="IBM Plex Sans"/>
                          <a:ea typeface="IBM Plex Sans"/>
                          <a:cs typeface="IBM Plex Sans"/>
                          <a:sym typeface="IBM Plex Sans"/>
                        </a:rPr>
                        <a:t>(FP)</a:t>
                      </a:r>
                      <a:endParaRPr sz="1800">
                        <a:latin typeface="IBM Plex Sans"/>
                        <a:ea typeface="IBM Plex Sans"/>
                        <a:cs typeface="IBM Plex Sans"/>
                        <a:sym typeface="IBM Plex Sans"/>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r h="100000">
                <a:tc>
                  <a:txBody>
                    <a:bodyPr/>
                    <a:lstStyle/>
                    <a:p>
                      <a:pPr indent="0" lvl="0" marL="0" rtl="0" algn="l">
                        <a:spcBef>
                          <a:spcPts val="0"/>
                        </a:spcBef>
                        <a:spcAft>
                          <a:spcPts val="0"/>
                        </a:spcAft>
                        <a:buNone/>
                      </a:pPr>
                      <a:r>
                        <a:rPr lang="en" sz="1800">
                          <a:solidFill>
                            <a:schemeClr val="dk1"/>
                          </a:solidFill>
                          <a:latin typeface="IBM Plex Sans"/>
                          <a:ea typeface="IBM Plex Sans"/>
                          <a:cs typeface="IBM Plex Sans"/>
                          <a:sym typeface="IBM Plex Sans"/>
                        </a:rPr>
                        <a:t>False Negative</a:t>
                      </a:r>
                      <a:endParaRPr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800">
                          <a:solidFill>
                            <a:schemeClr val="dk1"/>
                          </a:solidFill>
                          <a:latin typeface="IBM Plex Sans"/>
                          <a:ea typeface="IBM Plex Sans"/>
                          <a:cs typeface="IBM Plex Sans"/>
                          <a:sym typeface="IBM Plex Sans"/>
                        </a:rPr>
                        <a:t>(FN)</a:t>
                      </a:r>
                      <a:endParaRPr sz="1800">
                        <a:latin typeface="IBM Plex Sans"/>
                        <a:ea typeface="IBM Plex Sans"/>
                        <a:cs typeface="IBM Plex Sans"/>
                        <a:sym typeface="IBM Plex Sans"/>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800">
                          <a:solidFill>
                            <a:schemeClr val="dk1"/>
                          </a:solidFill>
                          <a:latin typeface="IBM Plex Sans"/>
                          <a:ea typeface="IBM Plex Sans"/>
                          <a:cs typeface="IBM Plex Sans"/>
                          <a:sym typeface="IBM Plex Sans"/>
                        </a:rPr>
                        <a:t>True Negative</a:t>
                      </a:r>
                      <a:endParaRPr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800">
                          <a:solidFill>
                            <a:schemeClr val="dk1"/>
                          </a:solidFill>
                          <a:latin typeface="IBM Plex Sans"/>
                          <a:ea typeface="IBM Plex Sans"/>
                          <a:cs typeface="IBM Plex Sans"/>
                          <a:sym typeface="IBM Plex Sans"/>
                        </a:rPr>
                        <a:t>(TN)</a:t>
                      </a:r>
                      <a:endParaRPr sz="1800">
                        <a:latin typeface="IBM Plex Sans"/>
                        <a:ea typeface="IBM Plex Sans"/>
                        <a:cs typeface="IBM Plex Sans"/>
                        <a:sym typeface="IBM Plex Sans"/>
                      </a:endParaRPr>
                    </a:p>
                  </a:txBody>
                  <a:tcPr marT="91425" marB="91425" marR="91425" marL="91425">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r>
            </a:tbl>
          </a:graphicData>
        </a:graphic>
      </p:graphicFrame>
      <p:sp>
        <p:nvSpPr>
          <p:cNvPr id="1066" name="Google Shape;1066;p40"/>
          <p:cNvSpPr txBox="1"/>
          <p:nvPr/>
        </p:nvSpPr>
        <p:spPr>
          <a:xfrm>
            <a:off x="2723538" y="1768113"/>
            <a:ext cx="1154400" cy="3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Mogra"/>
                <a:ea typeface="Mogra"/>
                <a:cs typeface="Mogra"/>
                <a:sym typeface="Mogra"/>
              </a:rPr>
              <a:t>Positive(1)</a:t>
            </a:r>
            <a:endParaRPr>
              <a:solidFill>
                <a:schemeClr val="accent6"/>
              </a:solidFill>
              <a:latin typeface="Mogra"/>
              <a:ea typeface="Mogra"/>
              <a:cs typeface="Mogra"/>
              <a:sym typeface="Mogra"/>
            </a:endParaRPr>
          </a:p>
        </p:txBody>
      </p:sp>
      <p:sp>
        <p:nvSpPr>
          <p:cNvPr id="1067" name="Google Shape;1067;p40"/>
          <p:cNvSpPr txBox="1"/>
          <p:nvPr/>
        </p:nvSpPr>
        <p:spPr>
          <a:xfrm>
            <a:off x="3989538" y="1768125"/>
            <a:ext cx="1266600" cy="3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Mogra"/>
                <a:ea typeface="Mogra"/>
                <a:cs typeface="Mogra"/>
                <a:sym typeface="Mogra"/>
              </a:rPr>
              <a:t>Negative(0)</a:t>
            </a:r>
            <a:endParaRPr>
              <a:solidFill>
                <a:schemeClr val="accent6"/>
              </a:solidFill>
              <a:latin typeface="Mogra"/>
              <a:ea typeface="Mogra"/>
              <a:cs typeface="Mogra"/>
              <a:sym typeface="Mogra"/>
            </a:endParaRPr>
          </a:p>
        </p:txBody>
      </p:sp>
      <p:sp>
        <p:nvSpPr>
          <p:cNvPr id="1068" name="Google Shape;1068;p40"/>
          <p:cNvSpPr txBox="1"/>
          <p:nvPr/>
        </p:nvSpPr>
        <p:spPr>
          <a:xfrm rot="-5400000">
            <a:off x="1925188" y="2499100"/>
            <a:ext cx="1085700" cy="3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Mogra"/>
                <a:ea typeface="Mogra"/>
                <a:cs typeface="Mogra"/>
                <a:sym typeface="Mogra"/>
              </a:rPr>
              <a:t>Positive(1)</a:t>
            </a:r>
            <a:endParaRPr>
              <a:solidFill>
                <a:schemeClr val="accent6"/>
              </a:solidFill>
              <a:latin typeface="Mogra"/>
              <a:ea typeface="Mogra"/>
              <a:cs typeface="Mogra"/>
              <a:sym typeface="Mogra"/>
            </a:endParaRPr>
          </a:p>
        </p:txBody>
      </p:sp>
      <p:sp>
        <p:nvSpPr>
          <p:cNvPr id="1069" name="Google Shape;1069;p40"/>
          <p:cNvSpPr txBox="1"/>
          <p:nvPr/>
        </p:nvSpPr>
        <p:spPr>
          <a:xfrm rot="-5400000">
            <a:off x="1880338" y="3629650"/>
            <a:ext cx="1175400" cy="3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Mogra"/>
                <a:ea typeface="Mogra"/>
                <a:cs typeface="Mogra"/>
                <a:sym typeface="Mogra"/>
              </a:rPr>
              <a:t>Negative(0)</a:t>
            </a:r>
            <a:endParaRPr>
              <a:solidFill>
                <a:schemeClr val="accent6"/>
              </a:solidFill>
              <a:latin typeface="Mogra"/>
              <a:ea typeface="Mogra"/>
              <a:cs typeface="Mogra"/>
              <a:sym typeface="Mogra"/>
            </a:endParaRPr>
          </a:p>
        </p:txBody>
      </p:sp>
      <p:sp>
        <p:nvSpPr>
          <p:cNvPr id="1070" name="Google Shape;1070;p40"/>
          <p:cNvSpPr txBox="1"/>
          <p:nvPr/>
        </p:nvSpPr>
        <p:spPr>
          <a:xfrm>
            <a:off x="3317263" y="1330850"/>
            <a:ext cx="1266600" cy="368700"/>
          </a:xfrm>
          <a:prstGeom prst="rect">
            <a:avLst/>
          </a:prstGeom>
          <a:solidFill>
            <a:srgbClr val="FFFDFD">
              <a:alpha val="4214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FE2F3"/>
                </a:solidFill>
                <a:latin typeface="IBM Plex Sans"/>
                <a:ea typeface="IBM Plex Sans"/>
                <a:cs typeface="IBM Plex Sans"/>
                <a:sym typeface="IBM Plex Sans"/>
              </a:rPr>
              <a:t>Actual Values</a:t>
            </a:r>
            <a:endParaRPr>
              <a:solidFill>
                <a:srgbClr val="CFE2F3"/>
              </a:solidFill>
              <a:latin typeface="IBM Plex Sans"/>
              <a:ea typeface="IBM Plex Sans"/>
              <a:cs typeface="IBM Plex Sans"/>
              <a:sym typeface="IBM Plex Sans"/>
            </a:endParaRPr>
          </a:p>
        </p:txBody>
      </p:sp>
      <p:sp>
        <p:nvSpPr>
          <p:cNvPr id="1071" name="Google Shape;1071;p40"/>
          <p:cNvSpPr txBox="1"/>
          <p:nvPr/>
        </p:nvSpPr>
        <p:spPr>
          <a:xfrm rot="-5400000">
            <a:off x="1195563" y="3031125"/>
            <a:ext cx="1529400" cy="368700"/>
          </a:xfrm>
          <a:prstGeom prst="rect">
            <a:avLst/>
          </a:prstGeom>
          <a:solidFill>
            <a:srgbClr val="FFFDFD">
              <a:alpha val="4214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FE2F3"/>
                </a:solidFill>
                <a:latin typeface="IBM Plex Sans"/>
                <a:ea typeface="IBM Plex Sans"/>
                <a:cs typeface="IBM Plex Sans"/>
                <a:sym typeface="IBM Plex Sans"/>
              </a:rPr>
              <a:t>Predicted Values</a:t>
            </a:r>
            <a:endParaRPr>
              <a:solidFill>
                <a:srgbClr val="CFE2F3"/>
              </a:solidFill>
              <a:latin typeface="IBM Plex Sans"/>
              <a:ea typeface="IBM Plex Sans"/>
              <a:cs typeface="IBM Plex Sans"/>
              <a:sym typeface="IBM Plex Sans"/>
            </a:endParaRPr>
          </a:p>
        </p:txBody>
      </p:sp>
      <p:sp>
        <p:nvSpPr>
          <p:cNvPr id="1072" name="Google Shape;1072;p40"/>
          <p:cNvSpPr txBox="1"/>
          <p:nvPr/>
        </p:nvSpPr>
        <p:spPr>
          <a:xfrm>
            <a:off x="5573488" y="2189975"/>
            <a:ext cx="1794600" cy="2091600"/>
          </a:xfrm>
          <a:prstGeom prst="rect">
            <a:avLst/>
          </a:prstGeom>
          <a:solidFill>
            <a:srgbClr val="FFFFFF">
              <a:alpha val="7736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1D1D97"/>
                </a:solidFill>
                <a:latin typeface="IBM Plex Sans"/>
                <a:ea typeface="IBM Plex Sans"/>
                <a:cs typeface="IBM Plex Sans"/>
                <a:sym typeface="IBM Plex Sans"/>
              </a:rPr>
              <a:t>When using VGG16, we want to minimize the False Negatives:</a:t>
            </a:r>
            <a:endParaRPr b="1">
              <a:solidFill>
                <a:srgbClr val="1D1D97"/>
              </a:solidFill>
              <a:latin typeface="IBM Plex Sans"/>
              <a:ea typeface="IBM Plex Sans"/>
              <a:cs typeface="IBM Plex Sans"/>
              <a:sym typeface="IBM Plex Sans"/>
            </a:endParaRPr>
          </a:p>
          <a:p>
            <a:pPr indent="0" lvl="0" marL="0" rtl="0" algn="l">
              <a:spcBef>
                <a:spcPts val="0"/>
              </a:spcBef>
              <a:spcAft>
                <a:spcPts val="0"/>
              </a:spcAft>
              <a:buNone/>
            </a:pPr>
            <a:r>
              <a:t/>
            </a:r>
            <a:endParaRPr sz="800">
              <a:solidFill>
                <a:srgbClr val="1D1D97"/>
              </a:solidFill>
              <a:latin typeface="IBM Plex Sans"/>
              <a:ea typeface="IBM Plex Sans"/>
              <a:cs typeface="IBM Plex Sans"/>
              <a:sym typeface="IBM Plex Sans"/>
            </a:endParaRPr>
          </a:p>
          <a:p>
            <a:pPr indent="-317500" lvl="0" marL="457200" rtl="0" algn="l">
              <a:spcBef>
                <a:spcPts val="0"/>
              </a:spcBef>
              <a:spcAft>
                <a:spcPts val="0"/>
              </a:spcAft>
              <a:buClr>
                <a:srgbClr val="1D1D97"/>
              </a:buClr>
              <a:buSzPts val="1400"/>
              <a:buFont typeface="IBM Plex Sans"/>
              <a:buChar char="-"/>
            </a:pPr>
            <a:r>
              <a:rPr lang="en">
                <a:solidFill>
                  <a:srgbClr val="1D1D97"/>
                </a:solidFill>
                <a:latin typeface="IBM Plex Sans"/>
                <a:ea typeface="IBM Plex Sans"/>
                <a:cs typeface="IBM Plex Sans"/>
                <a:sym typeface="IBM Plex Sans"/>
              </a:rPr>
              <a:t>0 = Attentive Driving</a:t>
            </a:r>
            <a:endParaRPr>
              <a:solidFill>
                <a:srgbClr val="1D1D97"/>
              </a:solidFill>
              <a:latin typeface="IBM Plex Sans"/>
              <a:ea typeface="IBM Plex Sans"/>
              <a:cs typeface="IBM Plex Sans"/>
              <a:sym typeface="IBM Plex Sans"/>
            </a:endParaRPr>
          </a:p>
          <a:p>
            <a:pPr indent="-317500" lvl="0" marL="457200" rtl="0" algn="l">
              <a:spcBef>
                <a:spcPts val="0"/>
              </a:spcBef>
              <a:spcAft>
                <a:spcPts val="0"/>
              </a:spcAft>
              <a:buClr>
                <a:srgbClr val="1D1D97"/>
              </a:buClr>
              <a:buSzPts val="1400"/>
              <a:buFont typeface="IBM Plex Sans"/>
              <a:buChar char="-"/>
            </a:pPr>
            <a:r>
              <a:rPr lang="en">
                <a:solidFill>
                  <a:srgbClr val="1D1D97"/>
                </a:solidFill>
                <a:latin typeface="IBM Plex Sans"/>
                <a:ea typeface="IBM Plex Sans"/>
                <a:cs typeface="IBM Plex Sans"/>
                <a:sym typeface="IBM Plex Sans"/>
              </a:rPr>
              <a:t>1 = Distracted Driving</a:t>
            </a:r>
            <a:endParaRPr>
              <a:solidFill>
                <a:srgbClr val="1D1D97"/>
              </a:solidFill>
              <a:latin typeface="IBM Plex Sans"/>
              <a:ea typeface="IBM Plex Sans"/>
              <a:cs typeface="IBM Plex Sans"/>
              <a:sym typeface="IBM Plex Sans"/>
            </a:endParaRPr>
          </a:p>
        </p:txBody>
      </p:sp>
      <p:sp>
        <p:nvSpPr>
          <p:cNvPr id="1073" name="Google Shape;1073;p40"/>
          <p:cNvSpPr/>
          <p:nvPr/>
        </p:nvSpPr>
        <p:spPr>
          <a:xfrm>
            <a:off x="0" y="4709100"/>
            <a:ext cx="9144000" cy="434400"/>
          </a:xfrm>
          <a:prstGeom prst="rect">
            <a:avLst/>
          </a:prstGeom>
          <a:solidFill>
            <a:srgbClr val="A6B3FA">
              <a:alpha val="51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0"/>
          <p:cNvSpPr/>
          <p:nvPr/>
        </p:nvSpPr>
        <p:spPr>
          <a:xfrm>
            <a:off x="13725" y="4587475"/>
            <a:ext cx="9144000" cy="126300"/>
          </a:xfrm>
          <a:prstGeom prst="rect">
            <a:avLst/>
          </a:prstGeom>
          <a:solidFill>
            <a:srgbClr val="1D1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0"/>
          <p:cNvSpPr/>
          <p:nvPr/>
        </p:nvSpPr>
        <p:spPr>
          <a:xfrm flipH="1">
            <a:off x="7159775" y="2136825"/>
            <a:ext cx="240000" cy="241500"/>
          </a:xfrm>
          <a:prstGeom prst="halfFrame">
            <a:avLst>
              <a:gd fmla="val 33333" name="adj1"/>
              <a:gd fmla="val 33333"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0"/>
          <p:cNvSpPr/>
          <p:nvPr/>
        </p:nvSpPr>
        <p:spPr>
          <a:xfrm flipH="1" rot="10800000">
            <a:off x="5514300" y="4095150"/>
            <a:ext cx="240000" cy="241500"/>
          </a:xfrm>
          <a:prstGeom prst="halfFrame">
            <a:avLst>
              <a:gd fmla="val 33333" name="adj1"/>
              <a:gd fmla="val 33333"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pic>
        <p:nvPicPr>
          <p:cNvPr id="1081" name="Google Shape;1081;p41"/>
          <p:cNvPicPr preferRelativeResize="0"/>
          <p:nvPr/>
        </p:nvPicPr>
        <p:blipFill>
          <a:blip r:embed="rId3">
            <a:alphaModFix/>
          </a:blip>
          <a:stretch>
            <a:fillRect/>
          </a:stretch>
        </p:blipFill>
        <p:spPr>
          <a:xfrm>
            <a:off x="189063" y="1834663"/>
            <a:ext cx="5027525" cy="2223425"/>
          </a:xfrm>
          <a:prstGeom prst="rect">
            <a:avLst/>
          </a:prstGeom>
          <a:noFill/>
          <a:ln cap="flat" cmpd="sng" w="28575">
            <a:solidFill>
              <a:srgbClr val="5B64AA"/>
            </a:solidFill>
            <a:prstDash val="solid"/>
            <a:round/>
            <a:headEnd len="sm" w="sm" type="none"/>
            <a:tailEnd len="sm" w="sm" type="none"/>
          </a:ln>
        </p:spPr>
      </p:pic>
      <p:pic>
        <p:nvPicPr>
          <p:cNvPr id="1082" name="Google Shape;1082;p41"/>
          <p:cNvPicPr preferRelativeResize="0"/>
          <p:nvPr/>
        </p:nvPicPr>
        <p:blipFill rotWithShape="1">
          <a:blip r:embed="rId4">
            <a:alphaModFix/>
          </a:blip>
          <a:srcRect b="0" l="0" r="0" t="33422"/>
          <a:stretch/>
        </p:blipFill>
        <p:spPr>
          <a:xfrm>
            <a:off x="3008675" y="2808275"/>
            <a:ext cx="1419225" cy="202925"/>
          </a:xfrm>
          <a:prstGeom prst="rect">
            <a:avLst/>
          </a:prstGeom>
          <a:noFill/>
          <a:ln cap="flat" cmpd="sng" w="28575">
            <a:solidFill>
              <a:schemeClr val="dk2"/>
            </a:solidFill>
            <a:prstDash val="dot"/>
            <a:round/>
            <a:headEnd len="sm" w="sm" type="none"/>
            <a:tailEnd len="sm" w="sm" type="none"/>
          </a:ln>
        </p:spPr>
      </p:pic>
      <p:pic>
        <p:nvPicPr>
          <p:cNvPr id="1083" name="Google Shape;1083;p41"/>
          <p:cNvPicPr preferRelativeResize="0"/>
          <p:nvPr/>
        </p:nvPicPr>
        <p:blipFill>
          <a:blip r:embed="rId5">
            <a:alphaModFix/>
          </a:blip>
          <a:stretch>
            <a:fillRect/>
          </a:stretch>
        </p:blipFill>
        <p:spPr>
          <a:xfrm>
            <a:off x="5358950" y="1201500"/>
            <a:ext cx="3595075" cy="3416475"/>
          </a:xfrm>
          <a:prstGeom prst="rect">
            <a:avLst/>
          </a:prstGeom>
          <a:noFill/>
          <a:ln>
            <a:noFill/>
          </a:ln>
        </p:spPr>
      </p:pic>
      <p:sp>
        <p:nvSpPr>
          <p:cNvPr id="1084" name="Google Shape;1084;p41"/>
          <p:cNvSpPr txBox="1"/>
          <p:nvPr>
            <p:ph idx="4294967295" type="title"/>
          </p:nvPr>
        </p:nvSpPr>
        <p:spPr>
          <a:xfrm>
            <a:off x="1832150" y="84225"/>
            <a:ext cx="5235000" cy="69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700">
                <a:latin typeface="DM Serif Display"/>
                <a:ea typeface="DM Serif Display"/>
                <a:cs typeface="DM Serif Display"/>
                <a:sym typeface="DM Serif Display"/>
              </a:rPr>
              <a:t>Confusion Matrix</a:t>
            </a:r>
            <a:endParaRPr sz="4700">
              <a:latin typeface="DM Serif Display"/>
              <a:ea typeface="DM Serif Display"/>
              <a:cs typeface="DM Serif Display"/>
              <a:sym typeface="DM Serif Display"/>
            </a:endParaRPr>
          </a:p>
        </p:txBody>
      </p:sp>
      <p:sp>
        <p:nvSpPr>
          <p:cNvPr id="1085" name="Google Shape;1085;p41"/>
          <p:cNvSpPr/>
          <p:nvPr/>
        </p:nvSpPr>
        <p:spPr>
          <a:xfrm>
            <a:off x="0" y="345525"/>
            <a:ext cx="9144000" cy="434400"/>
          </a:xfrm>
          <a:prstGeom prst="rect">
            <a:avLst/>
          </a:prstGeom>
          <a:solidFill>
            <a:srgbClr val="A6B3FA">
              <a:alpha val="19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1"/>
          <p:cNvSpPr txBox="1"/>
          <p:nvPr/>
        </p:nvSpPr>
        <p:spPr>
          <a:xfrm>
            <a:off x="410675" y="949975"/>
            <a:ext cx="4584300" cy="765600"/>
          </a:xfrm>
          <a:prstGeom prst="rect">
            <a:avLst/>
          </a:prstGeom>
          <a:solidFill>
            <a:srgbClr val="FFFDFD">
              <a:alpha val="42140"/>
            </a:srgbClr>
          </a:solidFill>
          <a:ln cap="flat" cmpd="sng" w="28575">
            <a:solidFill>
              <a:srgbClr val="1D1D97"/>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IBM Plex Sans"/>
                <a:ea typeface="IBM Plex Sans"/>
                <a:cs typeface="IBM Plex Sans"/>
                <a:sym typeface="IBM Plex Sans"/>
              </a:rPr>
              <a:t>First, we separate the Attentive labels with the others(UsingRadio, UsingMirror, DrinkingCoffee) into a binary classification with 0 and 1.</a:t>
            </a:r>
            <a:endParaRPr>
              <a:solidFill>
                <a:srgbClr val="FFFFFF"/>
              </a:solidFill>
              <a:latin typeface="IBM Plex Sans"/>
              <a:ea typeface="IBM Plex Sans"/>
              <a:cs typeface="IBM Plex Sans"/>
              <a:sym typeface="IBM Plex Sans"/>
            </a:endParaRPr>
          </a:p>
        </p:txBody>
      </p:sp>
      <p:sp>
        <p:nvSpPr>
          <p:cNvPr id="1087" name="Google Shape;1087;p41"/>
          <p:cNvSpPr txBox="1"/>
          <p:nvPr/>
        </p:nvSpPr>
        <p:spPr>
          <a:xfrm>
            <a:off x="152675" y="4151688"/>
            <a:ext cx="5100300" cy="825300"/>
          </a:xfrm>
          <a:prstGeom prst="rect">
            <a:avLst/>
          </a:prstGeom>
          <a:solidFill>
            <a:srgbClr val="FFFDFD">
              <a:alpha val="42140"/>
            </a:srgbClr>
          </a:solidFill>
          <a:ln cap="flat" cmpd="sng" w="28575">
            <a:solidFill>
              <a:srgbClr val="1D1D97"/>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IBM Plex Sans"/>
                <a:ea typeface="IBM Plex Sans"/>
                <a:cs typeface="IBM Plex Sans"/>
                <a:sym typeface="IBM Plex Sans"/>
              </a:rPr>
              <a:t>Then, we can see the overall accuracy and the amount of TPs, FPs, FNs, and TNs. We can see from our chart that we have the least amount of FNs, which is good.</a:t>
            </a:r>
            <a:endParaRPr>
              <a:solidFill>
                <a:srgbClr val="FFFFFF"/>
              </a:solidFill>
              <a:latin typeface="IBM Plex Sans"/>
              <a:ea typeface="IBM Plex Sans"/>
              <a:cs typeface="IBM Plex Sans"/>
              <a:sym typeface="IBM Plex Sans"/>
            </a:endParaRPr>
          </a:p>
        </p:txBody>
      </p:sp>
      <p:sp>
        <p:nvSpPr>
          <p:cNvPr id="1088" name="Google Shape;1088;p41"/>
          <p:cNvSpPr/>
          <p:nvPr/>
        </p:nvSpPr>
        <p:spPr>
          <a:xfrm>
            <a:off x="5358950" y="1003475"/>
            <a:ext cx="3607500" cy="202800"/>
          </a:xfrm>
          <a:prstGeom prst="rect">
            <a:avLst/>
          </a:prstGeom>
          <a:solidFill>
            <a:srgbClr val="5B64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1"/>
          <p:cNvSpPr/>
          <p:nvPr/>
        </p:nvSpPr>
        <p:spPr>
          <a:xfrm>
            <a:off x="5358950" y="4617975"/>
            <a:ext cx="3607500" cy="202800"/>
          </a:xfrm>
          <a:prstGeom prst="rect">
            <a:avLst/>
          </a:prstGeom>
          <a:solidFill>
            <a:srgbClr val="5B64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 name="Google Shape;1090;p41"/>
          <p:cNvCxnSpPr/>
          <p:nvPr/>
        </p:nvCxnSpPr>
        <p:spPr>
          <a:xfrm flipH="1" rot="10800000">
            <a:off x="-2100" y="105050"/>
            <a:ext cx="9140400" cy="3000"/>
          </a:xfrm>
          <a:prstGeom prst="straightConnector1">
            <a:avLst/>
          </a:prstGeom>
          <a:noFill/>
          <a:ln cap="flat" cmpd="sng" w="28575">
            <a:solidFill>
              <a:srgbClr val="C2C2C2"/>
            </a:solidFill>
            <a:prstDash val="solid"/>
            <a:round/>
            <a:headEnd len="med" w="med" type="none"/>
            <a:tailEnd len="med" w="med" type="none"/>
          </a:ln>
        </p:spPr>
      </p:cxnSp>
      <p:cxnSp>
        <p:nvCxnSpPr>
          <p:cNvPr id="1091" name="Google Shape;1091;p41"/>
          <p:cNvCxnSpPr/>
          <p:nvPr/>
        </p:nvCxnSpPr>
        <p:spPr>
          <a:xfrm flipH="1" rot="10800000">
            <a:off x="-2100" y="5070600"/>
            <a:ext cx="9140400" cy="3000"/>
          </a:xfrm>
          <a:prstGeom prst="straightConnector1">
            <a:avLst/>
          </a:prstGeom>
          <a:noFill/>
          <a:ln cap="flat" cmpd="sng" w="28575">
            <a:solidFill>
              <a:srgbClr val="C2C2C2"/>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sp>
        <p:nvSpPr>
          <p:cNvPr id="1096" name="Google Shape;1096;p42"/>
          <p:cNvSpPr txBox="1"/>
          <p:nvPr>
            <p:ph type="title"/>
          </p:nvPr>
        </p:nvSpPr>
        <p:spPr>
          <a:xfrm>
            <a:off x="1812650" y="223425"/>
            <a:ext cx="5521200" cy="69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700">
                <a:latin typeface="DM Serif Display"/>
                <a:ea typeface="DM Serif Display"/>
                <a:cs typeface="DM Serif Display"/>
                <a:sym typeface="DM Serif Display"/>
              </a:rPr>
              <a:t>Precision and Recall</a:t>
            </a:r>
            <a:endParaRPr sz="4700">
              <a:latin typeface="DM Serif Display"/>
              <a:ea typeface="DM Serif Display"/>
              <a:cs typeface="DM Serif Display"/>
              <a:sym typeface="DM Serif Display"/>
            </a:endParaRPr>
          </a:p>
        </p:txBody>
      </p:sp>
      <p:sp>
        <p:nvSpPr>
          <p:cNvPr id="1097" name="Google Shape;1097;p42"/>
          <p:cNvSpPr txBox="1"/>
          <p:nvPr/>
        </p:nvSpPr>
        <p:spPr>
          <a:xfrm>
            <a:off x="465550" y="1281475"/>
            <a:ext cx="3203700" cy="563100"/>
          </a:xfrm>
          <a:prstGeom prst="rect">
            <a:avLst/>
          </a:prstGeom>
          <a:solidFill>
            <a:srgbClr val="FFFDFD">
              <a:alpha val="42140"/>
            </a:srgbClr>
          </a:solidFill>
          <a:ln cap="flat" cmpd="sng" w="28575">
            <a:solidFill>
              <a:srgbClr val="FF00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F2F2F2"/>
                </a:solidFill>
                <a:latin typeface="IBM Plex Sans"/>
                <a:ea typeface="IBM Plex Sans"/>
                <a:cs typeface="IBM Plex Sans"/>
                <a:sym typeface="IBM Plex Sans"/>
              </a:rPr>
              <a:t>Percentage of positive identifications that were actually positive</a:t>
            </a:r>
            <a:endParaRPr b="1" sz="1300">
              <a:solidFill>
                <a:srgbClr val="F2F2F2"/>
              </a:solidFill>
              <a:latin typeface="IBM Plex Sans"/>
              <a:ea typeface="IBM Plex Sans"/>
              <a:cs typeface="IBM Plex Sans"/>
              <a:sym typeface="IBM Plex Sans"/>
            </a:endParaRPr>
          </a:p>
        </p:txBody>
      </p:sp>
      <p:sp>
        <p:nvSpPr>
          <p:cNvPr id="1098" name="Google Shape;1098;p42"/>
          <p:cNvSpPr txBox="1"/>
          <p:nvPr/>
        </p:nvSpPr>
        <p:spPr>
          <a:xfrm>
            <a:off x="5248325" y="1281475"/>
            <a:ext cx="3203700" cy="563100"/>
          </a:xfrm>
          <a:prstGeom prst="rect">
            <a:avLst/>
          </a:prstGeom>
          <a:solidFill>
            <a:srgbClr val="FFFDFD">
              <a:alpha val="42140"/>
            </a:srgbClr>
          </a:solidFill>
          <a:ln cap="flat" cmpd="sng" w="28575">
            <a:solidFill>
              <a:srgbClr val="FF00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F2F2F2"/>
                </a:solidFill>
                <a:latin typeface="IBM Plex Sans"/>
                <a:ea typeface="IBM Plex Sans"/>
                <a:cs typeface="IBM Plex Sans"/>
                <a:sym typeface="IBM Plex Sans"/>
              </a:rPr>
              <a:t>Percentage of positives that were identified correctly</a:t>
            </a:r>
            <a:endParaRPr b="1" sz="1300">
              <a:solidFill>
                <a:srgbClr val="F2F2F2"/>
              </a:solidFill>
              <a:latin typeface="IBM Plex Sans"/>
              <a:ea typeface="IBM Plex Sans"/>
              <a:cs typeface="IBM Plex Sans"/>
              <a:sym typeface="IBM Plex Sans"/>
            </a:endParaRPr>
          </a:p>
        </p:txBody>
      </p:sp>
      <p:cxnSp>
        <p:nvCxnSpPr>
          <p:cNvPr id="1099" name="Google Shape;1099;p42"/>
          <p:cNvCxnSpPr>
            <a:endCxn id="1097" idx="0"/>
          </p:cNvCxnSpPr>
          <p:nvPr/>
        </p:nvCxnSpPr>
        <p:spPr>
          <a:xfrm flipH="1">
            <a:off x="2067400" y="880975"/>
            <a:ext cx="763500" cy="400500"/>
          </a:xfrm>
          <a:prstGeom prst="straightConnector1">
            <a:avLst/>
          </a:prstGeom>
          <a:noFill/>
          <a:ln cap="flat" cmpd="sng" w="28575">
            <a:solidFill>
              <a:srgbClr val="F8FAFB"/>
            </a:solidFill>
            <a:prstDash val="solid"/>
            <a:round/>
            <a:headEnd len="med" w="med" type="none"/>
            <a:tailEnd len="med" w="med" type="none"/>
          </a:ln>
        </p:spPr>
      </p:cxnSp>
      <p:cxnSp>
        <p:nvCxnSpPr>
          <p:cNvPr id="1100" name="Google Shape;1100;p42"/>
          <p:cNvCxnSpPr>
            <a:endCxn id="1098" idx="0"/>
          </p:cNvCxnSpPr>
          <p:nvPr/>
        </p:nvCxnSpPr>
        <p:spPr>
          <a:xfrm>
            <a:off x="6222275" y="905875"/>
            <a:ext cx="627900" cy="375600"/>
          </a:xfrm>
          <a:prstGeom prst="straightConnector1">
            <a:avLst/>
          </a:prstGeom>
          <a:noFill/>
          <a:ln cap="flat" cmpd="sng" w="28575">
            <a:solidFill>
              <a:srgbClr val="F8FAFB"/>
            </a:solidFill>
            <a:prstDash val="solid"/>
            <a:round/>
            <a:headEnd len="med" w="med" type="none"/>
            <a:tailEnd len="med" w="med" type="none"/>
          </a:ln>
        </p:spPr>
      </p:cxnSp>
      <p:sp>
        <p:nvSpPr>
          <p:cNvPr id="1101" name="Google Shape;1101;p42"/>
          <p:cNvSpPr txBox="1"/>
          <p:nvPr/>
        </p:nvSpPr>
        <p:spPr>
          <a:xfrm>
            <a:off x="919163" y="2206913"/>
            <a:ext cx="2296500" cy="1021800"/>
          </a:xfrm>
          <a:prstGeom prst="rect">
            <a:avLst/>
          </a:prstGeom>
          <a:solidFill>
            <a:srgbClr val="FFFDFD">
              <a:alpha val="42140"/>
            </a:srgbClr>
          </a:solidFill>
          <a:ln cap="flat" cmpd="sng" w="28575">
            <a:solidFill>
              <a:srgbClr val="9900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900">
                <a:solidFill>
                  <a:srgbClr val="F2F2F2"/>
                </a:solidFill>
                <a:latin typeface="Mogra"/>
                <a:ea typeface="Mogra"/>
                <a:cs typeface="Mogra"/>
                <a:sym typeface="Mogra"/>
              </a:rPr>
              <a:t>Precision = </a:t>
            </a:r>
            <a:r>
              <a:rPr lang="en" sz="2900">
                <a:solidFill>
                  <a:srgbClr val="F2F2F2"/>
                </a:solidFill>
                <a:latin typeface="IBM Plex Sans"/>
                <a:ea typeface="IBM Plex Sans"/>
                <a:cs typeface="IBM Plex Sans"/>
                <a:sym typeface="IBM Plex Sans"/>
              </a:rPr>
              <a:t> </a:t>
            </a:r>
            <a:r>
              <a:rPr lang="en" sz="2900">
                <a:solidFill>
                  <a:srgbClr val="F2F2F2"/>
                </a:solidFill>
                <a:latin typeface="DM Serif Display"/>
                <a:ea typeface="DM Serif Display"/>
                <a:cs typeface="DM Serif Display"/>
                <a:sym typeface="DM Serif Display"/>
              </a:rPr>
              <a:t>TP/ (TP+TN)</a:t>
            </a:r>
            <a:endParaRPr sz="2900">
              <a:solidFill>
                <a:srgbClr val="F2F2F2"/>
              </a:solidFill>
              <a:latin typeface="DM Serif Display"/>
              <a:ea typeface="DM Serif Display"/>
              <a:cs typeface="DM Serif Display"/>
              <a:sym typeface="DM Serif Display"/>
            </a:endParaRPr>
          </a:p>
        </p:txBody>
      </p:sp>
      <p:sp>
        <p:nvSpPr>
          <p:cNvPr id="1102" name="Google Shape;1102;p42"/>
          <p:cNvSpPr txBox="1"/>
          <p:nvPr/>
        </p:nvSpPr>
        <p:spPr>
          <a:xfrm>
            <a:off x="5734325" y="2060850"/>
            <a:ext cx="2231700" cy="1021800"/>
          </a:xfrm>
          <a:prstGeom prst="rect">
            <a:avLst/>
          </a:prstGeom>
          <a:solidFill>
            <a:srgbClr val="FFFDFD">
              <a:alpha val="42140"/>
            </a:srgbClr>
          </a:solidFill>
          <a:ln cap="flat" cmpd="sng" w="28575">
            <a:solidFill>
              <a:srgbClr val="9900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900">
                <a:solidFill>
                  <a:srgbClr val="F2F2F2"/>
                </a:solidFill>
                <a:latin typeface="Mogra"/>
                <a:ea typeface="Mogra"/>
                <a:cs typeface="Mogra"/>
                <a:sym typeface="Mogra"/>
              </a:rPr>
              <a:t>Recall = </a:t>
            </a:r>
            <a:r>
              <a:rPr lang="en" sz="2900">
                <a:solidFill>
                  <a:srgbClr val="F2F2F2"/>
                </a:solidFill>
                <a:latin typeface="IBM Plex Sans"/>
                <a:ea typeface="IBM Plex Sans"/>
                <a:cs typeface="IBM Plex Sans"/>
                <a:sym typeface="IBM Plex Sans"/>
              </a:rPr>
              <a:t> </a:t>
            </a:r>
            <a:endParaRPr sz="2900">
              <a:solidFill>
                <a:srgbClr val="F2F2F2"/>
              </a:solidFill>
              <a:latin typeface="IBM Plex Sans"/>
              <a:ea typeface="IBM Plex Sans"/>
              <a:cs typeface="IBM Plex Sans"/>
              <a:sym typeface="IBM Plex Sans"/>
            </a:endParaRPr>
          </a:p>
          <a:p>
            <a:pPr indent="0" lvl="0" marL="0" rtl="0" algn="l">
              <a:spcBef>
                <a:spcPts val="0"/>
              </a:spcBef>
              <a:spcAft>
                <a:spcPts val="0"/>
              </a:spcAft>
              <a:buNone/>
            </a:pPr>
            <a:r>
              <a:rPr lang="en" sz="2900">
                <a:solidFill>
                  <a:srgbClr val="F2F2F2"/>
                </a:solidFill>
                <a:latin typeface="DM Serif Display"/>
                <a:ea typeface="DM Serif Display"/>
                <a:cs typeface="DM Serif Display"/>
                <a:sym typeface="DM Serif Display"/>
              </a:rPr>
              <a:t>TP/ (TP+FN)</a:t>
            </a:r>
            <a:endParaRPr sz="2900">
              <a:solidFill>
                <a:srgbClr val="F2F2F2"/>
              </a:solidFill>
              <a:latin typeface="DM Serif Display"/>
              <a:ea typeface="DM Serif Display"/>
              <a:cs typeface="DM Serif Display"/>
              <a:sym typeface="DM Serif Display"/>
            </a:endParaRPr>
          </a:p>
        </p:txBody>
      </p:sp>
      <p:cxnSp>
        <p:nvCxnSpPr>
          <p:cNvPr id="1103" name="Google Shape;1103;p42"/>
          <p:cNvCxnSpPr>
            <a:stCxn id="1097" idx="2"/>
            <a:endCxn id="1101" idx="0"/>
          </p:cNvCxnSpPr>
          <p:nvPr/>
        </p:nvCxnSpPr>
        <p:spPr>
          <a:xfrm>
            <a:off x="2067400" y="1844575"/>
            <a:ext cx="0" cy="362400"/>
          </a:xfrm>
          <a:prstGeom prst="straightConnector1">
            <a:avLst/>
          </a:prstGeom>
          <a:noFill/>
          <a:ln cap="flat" cmpd="sng" w="28575">
            <a:solidFill>
              <a:schemeClr val="dk1"/>
            </a:solidFill>
            <a:prstDash val="solid"/>
            <a:round/>
            <a:headEnd len="med" w="med" type="none"/>
            <a:tailEnd len="med" w="med" type="none"/>
          </a:ln>
        </p:spPr>
      </p:cxnSp>
      <p:cxnSp>
        <p:nvCxnSpPr>
          <p:cNvPr id="1104" name="Google Shape;1104;p42"/>
          <p:cNvCxnSpPr>
            <a:stCxn id="1098" idx="2"/>
            <a:endCxn id="1102" idx="0"/>
          </p:cNvCxnSpPr>
          <p:nvPr/>
        </p:nvCxnSpPr>
        <p:spPr>
          <a:xfrm>
            <a:off x="6850175" y="1844575"/>
            <a:ext cx="0" cy="216300"/>
          </a:xfrm>
          <a:prstGeom prst="straightConnector1">
            <a:avLst/>
          </a:prstGeom>
          <a:noFill/>
          <a:ln cap="flat" cmpd="sng" w="28575">
            <a:solidFill>
              <a:schemeClr val="dk1"/>
            </a:solidFill>
            <a:prstDash val="solid"/>
            <a:round/>
            <a:headEnd len="med" w="med" type="none"/>
            <a:tailEnd len="med" w="med" type="none"/>
          </a:ln>
        </p:spPr>
      </p:cxnSp>
      <p:pic>
        <p:nvPicPr>
          <p:cNvPr id="1105" name="Google Shape;1105;p42"/>
          <p:cNvPicPr preferRelativeResize="0"/>
          <p:nvPr/>
        </p:nvPicPr>
        <p:blipFill rotWithShape="1">
          <a:blip r:embed="rId3">
            <a:alphaModFix/>
          </a:blip>
          <a:srcRect b="4890" l="0" r="5024" t="21341"/>
          <a:stretch/>
        </p:blipFill>
        <p:spPr>
          <a:xfrm>
            <a:off x="534150" y="3665700"/>
            <a:ext cx="3066550" cy="359521"/>
          </a:xfrm>
          <a:prstGeom prst="rect">
            <a:avLst/>
          </a:prstGeom>
          <a:noFill/>
          <a:ln cap="flat" cmpd="sng" w="28575">
            <a:solidFill>
              <a:srgbClr val="00FFFF"/>
            </a:solidFill>
            <a:prstDash val="solid"/>
            <a:round/>
            <a:headEnd len="sm" w="sm" type="none"/>
            <a:tailEnd len="sm" w="sm" type="none"/>
          </a:ln>
        </p:spPr>
      </p:pic>
      <p:pic>
        <p:nvPicPr>
          <p:cNvPr id="1106" name="Google Shape;1106;p42"/>
          <p:cNvPicPr preferRelativeResize="0"/>
          <p:nvPr/>
        </p:nvPicPr>
        <p:blipFill rotWithShape="1">
          <a:blip r:embed="rId4">
            <a:alphaModFix/>
          </a:blip>
          <a:srcRect b="22426" l="0" r="0" t="0"/>
          <a:stretch/>
        </p:blipFill>
        <p:spPr>
          <a:xfrm>
            <a:off x="5316900" y="3657663"/>
            <a:ext cx="3066550" cy="375600"/>
          </a:xfrm>
          <a:prstGeom prst="rect">
            <a:avLst/>
          </a:prstGeom>
          <a:noFill/>
          <a:ln cap="flat" cmpd="sng" w="28575">
            <a:solidFill>
              <a:srgbClr val="00FFFF"/>
            </a:solidFill>
            <a:prstDash val="solid"/>
            <a:round/>
            <a:headEnd len="sm" w="sm" type="none"/>
            <a:tailEnd len="sm" w="sm" type="none"/>
          </a:ln>
        </p:spPr>
      </p:pic>
      <p:cxnSp>
        <p:nvCxnSpPr>
          <p:cNvPr id="1107" name="Google Shape;1107;p42"/>
          <p:cNvCxnSpPr>
            <a:stCxn id="1101" idx="2"/>
            <a:endCxn id="1105" idx="0"/>
          </p:cNvCxnSpPr>
          <p:nvPr/>
        </p:nvCxnSpPr>
        <p:spPr>
          <a:xfrm>
            <a:off x="2067413" y="3228713"/>
            <a:ext cx="0" cy="437100"/>
          </a:xfrm>
          <a:prstGeom prst="straightConnector1">
            <a:avLst/>
          </a:prstGeom>
          <a:noFill/>
          <a:ln cap="flat" cmpd="sng" w="28575">
            <a:solidFill>
              <a:schemeClr val="accent6"/>
            </a:solidFill>
            <a:prstDash val="solid"/>
            <a:round/>
            <a:headEnd len="med" w="med" type="none"/>
            <a:tailEnd len="med" w="med" type="none"/>
          </a:ln>
        </p:spPr>
      </p:cxnSp>
      <p:cxnSp>
        <p:nvCxnSpPr>
          <p:cNvPr id="1108" name="Google Shape;1108;p42"/>
          <p:cNvCxnSpPr>
            <a:stCxn id="1102" idx="2"/>
            <a:endCxn id="1106" idx="0"/>
          </p:cNvCxnSpPr>
          <p:nvPr/>
        </p:nvCxnSpPr>
        <p:spPr>
          <a:xfrm>
            <a:off x="6850175" y="3082650"/>
            <a:ext cx="0" cy="575100"/>
          </a:xfrm>
          <a:prstGeom prst="straightConnector1">
            <a:avLst/>
          </a:prstGeom>
          <a:noFill/>
          <a:ln cap="flat" cmpd="sng" w="28575">
            <a:solidFill>
              <a:schemeClr val="accent6"/>
            </a:solidFill>
            <a:prstDash val="solid"/>
            <a:round/>
            <a:headEnd len="med" w="med" type="none"/>
            <a:tailEnd len="med" w="med" type="none"/>
          </a:ln>
        </p:spPr>
      </p:cxnSp>
      <p:sp>
        <p:nvSpPr>
          <p:cNvPr id="1109" name="Google Shape;1109;p42"/>
          <p:cNvSpPr txBox="1"/>
          <p:nvPr/>
        </p:nvSpPr>
        <p:spPr>
          <a:xfrm>
            <a:off x="2319300" y="4462200"/>
            <a:ext cx="4505400" cy="400500"/>
          </a:xfrm>
          <a:prstGeom prst="rect">
            <a:avLst/>
          </a:prstGeom>
          <a:solidFill>
            <a:srgbClr val="FFFDFD">
              <a:alpha val="42140"/>
            </a:srgbClr>
          </a:solidFill>
          <a:ln cap="flat" cmpd="sng" w="28575">
            <a:solidFill>
              <a:srgbClr val="0000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accent6"/>
                </a:solidFill>
                <a:latin typeface="IBM Plex Sans"/>
                <a:ea typeface="IBM Plex Sans"/>
                <a:cs typeface="IBM Plex Sans"/>
                <a:sym typeface="IBM Plex Sans"/>
              </a:rPr>
              <a:t>Conclusion: there are more TN than FN</a:t>
            </a:r>
            <a:endParaRPr b="1" sz="1800">
              <a:solidFill>
                <a:schemeClr val="accent6"/>
              </a:solidFill>
              <a:latin typeface="IBM Plex Sans"/>
              <a:ea typeface="IBM Plex Sans"/>
              <a:cs typeface="IBM Plex Sans"/>
              <a:sym typeface="IBM Plex Sans"/>
            </a:endParaRPr>
          </a:p>
        </p:txBody>
      </p:sp>
      <p:cxnSp>
        <p:nvCxnSpPr>
          <p:cNvPr id="1110" name="Google Shape;1110;p42"/>
          <p:cNvCxnSpPr>
            <a:stCxn id="1105" idx="2"/>
            <a:endCxn id="1109" idx="0"/>
          </p:cNvCxnSpPr>
          <p:nvPr/>
        </p:nvCxnSpPr>
        <p:spPr>
          <a:xfrm>
            <a:off x="2067425" y="4025221"/>
            <a:ext cx="2504700" cy="437100"/>
          </a:xfrm>
          <a:prstGeom prst="straightConnector1">
            <a:avLst/>
          </a:prstGeom>
          <a:noFill/>
          <a:ln cap="flat" cmpd="sng" w="28575">
            <a:solidFill>
              <a:schemeClr val="accent6"/>
            </a:solidFill>
            <a:prstDash val="solid"/>
            <a:round/>
            <a:headEnd len="med" w="med" type="none"/>
            <a:tailEnd len="med" w="med" type="none"/>
          </a:ln>
        </p:spPr>
      </p:cxnSp>
      <p:cxnSp>
        <p:nvCxnSpPr>
          <p:cNvPr id="1111" name="Google Shape;1111;p42"/>
          <p:cNvCxnSpPr>
            <a:stCxn id="1106" idx="2"/>
            <a:endCxn id="1109" idx="0"/>
          </p:cNvCxnSpPr>
          <p:nvPr/>
        </p:nvCxnSpPr>
        <p:spPr>
          <a:xfrm flipH="1">
            <a:off x="4571975" y="4033263"/>
            <a:ext cx="2278200" cy="429000"/>
          </a:xfrm>
          <a:prstGeom prst="straightConnector1">
            <a:avLst/>
          </a:prstGeom>
          <a:noFill/>
          <a:ln cap="flat" cmpd="sng" w="28575">
            <a:solidFill>
              <a:schemeClr val="accent6"/>
            </a:solidFill>
            <a:prstDash val="solid"/>
            <a:round/>
            <a:headEnd len="med" w="med" type="none"/>
            <a:tailEnd len="med" w="med" type="none"/>
          </a:ln>
        </p:spPr>
      </p:cxnSp>
      <p:sp>
        <p:nvSpPr>
          <p:cNvPr id="1112" name="Google Shape;1112;p42"/>
          <p:cNvSpPr/>
          <p:nvPr/>
        </p:nvSpPr>
        <p:spPr>
          <a:xfrm>
            <a:off x="0" y="0"/>
            <a:ext cx="9144000" cy="225300"/>
          </a:xfrm>
          <a:prstGeom prst="rect">
            <a:avLst/>
          </a:prstGeom>
          <a:solidFill>
            <a:srgbClr val="A6B3FA">
              <a:alpha val="51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13" name="Google Shape;1113;p42"/>
          <p:cNvCxnSpPr/>
          <p:nvPr/>
        </p:nvCxnSpPr>
        <p:spPr>
          <a:xfrm>
            <a:off x="240275" y="5000"/>
            <a:ext cx="0" cy="5106000"/>
          </a:xfrm>
          <a:prstGeom prst="straightConnector1">
            <a:avLst/>
          </a:prstGeom>
          <a:noFill/>
          <a:ln cap="flat" cmpd="sng" w="19050">
            <a:solidFill>
              <a:srgbClr val="C2C2C2"/>
            </a:solidFill>
            <a:prstDash val="solid"/>
            <a:round/>
            <a:headEnd len="med" w="med" type="none"/>
            <a:tailEnd len="med" w="med" type="none"/>
          </a:ln>
        </p:spPr>
      </p:cxnSp>
      <p:cxnSp>
        <p:nvCxnSpPr>
          <p:cNvPr id="1114" name="Google Shape;1114;p42"/>
          <p:cNvCxnSpPr/>
          <p:nvPr/>
        </p:nvCxnSpPr>
        <p:spPr>
          <a:xfrm>
            <a:off x="8915125" y="18750"/>
            <a:ext cx="0" cy="5106000"/>
          </a:xfrm>
          <a:prstGeom prst="straightConnector1">
            <a:avLst/>
          </a:prstGeom>
          <a:noFill/>
          <a:ln cap="flat" cmpd="sng" w="19050">
            <a:solidFill>
              <a:srgbClr val="C2C2C2"/>
            </a:solidFill>
            <a:prstDash val="solid"/>
            <a:round/>
            <a:headEnd len="med" w="med" type="none"/>
            <a:tailEnd len="med" w="med" type="none"/>
          </a:ln>
        </p:spPr>
      </p:cxnSp>
      <p:sp>
        <p:nvSpPr>
          <p:cNvPr id="1115" name="Google Shape;1115;p42"/>
          <p:cNvSpPr/>
          <p:nvPr/>
        </p:nvSpPr>
        <p:spPr>
          <a:xfrm>
            <a:off x="0" y="4989450"/>
            <a:ext cx="9144000" cy="135300"/>
          </a:xfrm>
          <a:prstGeom prst="rect">
            <a:avLst/>
          </a:prstGeom>
          <a:solidFill>
            <a:srgbClr val="A6B3FA">
              <a:alpha val="51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2"/>
          <p:cNvSpPr/>
          <p:nvPr/>
        </p:nvSpPr>
        <p:spPr>
          <a:xfrm>
            <a:off x="2500" y="518100"/>
            <a:ext cx="1551900" cy="135300"/>
          </a:xfrm>
          <a:prstGeom prst="rect">
            <a:avLst/>
          </a:prstGeom>
          <a:solidFill>
            <a:srgbClr val="FFFFFF">
              <a:alpha val="77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2"/>
          <p:cNvSpPr/>
          <p:nvPr/>
        </p:nvSpPr>
        <p:spPr>
          <a:xfrm>
            <a:off x="7592100" y="518100"/>
            <a:ext cx="1551900" cy="135300"/>
          </a:xfrm>
          <a:prstGeom prst="rect">
            <a:avLst/>
          </a:prstGeom>
          <a:solidFill>
            <a:srgbClr val="FFFFFF">
              <a:alpha val="77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2"/>
          <p:cNvSpPr/>
          <p:nvPr/>
        </p:nvSpPr>
        <p:spPr>
          <a:xfrm>
            <a:off x="2500" y="4727400"/>
            <a:ext cx="1551900" cy="135300"/>
          </a:xfrm>
          <a:prstGeom prst="rect">
            <a:avLst/>
          </a:prstGeom>
          <a:solidFill>
            <a:srgbClr val="FFFFFF">
              <a:alpha val="77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2"/>
          <p:cNvSpPr/>
          <p:nvPr/>
        </p:nvSpPr>
        <p:spPr>
          <a:xfrm>
            <a:off x="7589600" y="4727400"/>
            <a:ext cx="1551900" cy="135300"/>
          </a:xfrm>
          <a:prstGeom prst="rect">
            <a:avLst/>
          </a:prstGeom>
          <a:solidFill>
            <a:srgbClr val="FFFFFF">
              <a:alpha val="77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sp>
        <p:nvSpPr>
          <p:cNvPr id="1124" name="Google Shape;1124;p43"/>
          <p:cNvSpPr txBox="1"/>
          <p:nvPr>
            <p:ph type="ctrTitle"/>
          </p:nvPr>
        </p:nvSpPr>
        <p:spPr>
          <a:xfrm>
            <a:off x="1179450" y="1143825"/>
            <a:ext cx="6785100" cy="261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a:latin typeface="IBM Plex Sans"/>
                <a:ea typeface="IBM Plex Sans"/>
                <a:cs typeface="IBM Plex Sans"/>
                <a:sym typeface="IBM Plex Sans"/>
              </a:rPr>
              <a:t>Thank you for Listening!</a:t>
            </a:r>
            <a:endParaRPr b="0">
              <a:latin typeface="IBM Plex Sans"/>
              <a:ea typeface="IBM Plex Sans"/>
              <a:cs typeface="IBM Plex Sans"/>
              <a:sym typeface="IBM Plex Sans"/>
            </a:endParaRPr>
          </a:p>
          <a:p>
            <a:pPr indent="0" lvl="0" marL="0" rtl="0" algn="ctr">
              <a:spcBef>
                <a:spcPts val="0"/>
              </a:spcBef>
              <a:spcAft>
                <a:spcPts val="0"/>
              </a:spcAft>
              <a:buNone/>
            </a:pPr>
            <a:r>
              <a:t/>
            </a:r>
            <a:endParaRPr sz="5500"/>
          </a:p>
        </p:txBody>
      </p:sp>
      <p:grpSp>
        <p:nvGrpSpPr>
          <p:cNvPr id="1125" name="Google Shape;1125;p43"/>
          <p:cNvGrpSpPr/>
          <p:nvPr/>
        </p:nvGrpSpPr>
        <p:grpSpPr>
          <a:xfrm>
            <a:off x="829225" y="2863075"/>
            <a:ext cx="257100" cy="1821800"/>
            <a:chOff x="829225" y="2863075"/>
            <a:chExt cx="257100" cy="1821800"/>
          </a:xfrm>
        </p:grpSpPr>
        <p:sp>
          <p:nvSpPr>
            <p:cNvPr id="1126" name="Google Shape;1126;p43"/>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3"/>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43"/>
          <p:cNvGrpSpPr/>
          <p:nvPr/>
        </p:nvGrpSpPr>
        <p:grpSpPr>
          <a:xfrm>
            <a:off x="1234300" y="3205275"/>
            <a:ext cx="257100" cy="1832375"/>
            <a:chOff x="1365450" y="3205275"/>
            <a:chExt cx="257100" cy="1832375"/>
          </a:xfrm>
        </p:grpSpPr>
        <p:sp>
          <p:nvSpPr>
            <p:cNvPr id="1129" name="Google Shape;1129;p4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43"/>
          <p:cNvGrpSpPr/>
          <p:nvPr/>
        </p:nvGrpSpPr>
        <p:grpSpPr>
          <a:xfrm>
            <a:off x="2150525" y="2857788"/>
            <a:ext cx="257100" cy="1832375"/>
            <a:chOff x="1365450" y="3205275"/>
            <a:chExt cx="257100" cy="1832375"/>
          </a:xfrm>
        </p:grpSpPr>
        <p:sp>
          <p:nvSpPr>
            <p:cNvPr id="1132" name="Google Shape;1132;p4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 name="Google Shape;1134;p43"/>
          <p:cNvGrpSpPr/>
          <p:nvPr/>
        </p:nvGrpSpPr>
        <p:grpSpPr>
          <a:xfrm>
            <a:off x="3594850" y="3315675"/>
            <a:ext cx="257100" cy="1832375"/>
            <a:chOff x="1365450" y="3205275"/>
            <a:chExt cx="257100" cy="1832375"/>
          </a:xfrm>
        </p:grpSpPr>
        <p:sp>
          <p:nvSpPr>
            <p:cNvPr id="1135" name="Google Shape;1135;p4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43"/>
          <p:cNvGrpSpPr/>
          <p:nvPr/>
        </p:nvGrpSpPr>
        <p:grpSpPr>
          <a:xfrm>
            <a:off x="4769450" y="4136700"/>
            <a:ext cx="257100" cy="1832375"/>
            <a:chOff x="1365450" y="3205275"/>
            <a:chExt cx="257100" cy="1832375"/>
          </a:xfrm>
        </p:grpSpPr>
        <p:sp>
          <p:nvSpPr>
            <p:cNvPr id="1138" name="Google Shape;1138;p4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 name="Google Shape;1140;p43"/>
          <p:cNvGrpSpPr/>
          <p:nvPr/>
        </p:nvGrpSpPr>
        <p:grpSpPr>
          <a:xfrm>
            <a:off x="5430100" y="3929625"/>
            <a:ext cx="257100" cy="1832375"/>
            <a:chOff x="1365450" y="3205275"/>
            <a:chExt cx="257100" cy="1832375"/>
          </a:xfrm>
        </p:grpSpPr>
        <p:sp>
          <p:nvSpPr>
            <p:cNvPr id="1141" name="Google Shape;1141;p4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43"/>
          <p:cNvGrpSpPr/>
          <p:nvPr/>
        </p:nvGrpSpPr>
        <p:grpSpPr>
          <a:xfrm>
            <a:off x="7222288" y="2304325"/>
            <a:ext cx="257100" cy="1832375"/>
            <a:chOff x="1365450" y="3205275"/>
            <a:chExt cx="257100" cy="1832375"/>
          </a:xfrm>
        </p:grpSpPr>
        <p:sp>
          <p:nvSpPr>
            <p:cNvPr id="1144" name="Google Shape;1144;p4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43"/>
          <p:cNvGrpSpPr/>
          <p:nvPr/>
        </p:nvGrpSpPr>
        <p:grpSpPr>
          <a:xfrm>
            <a:off x="7935413" y="2953125"/>
            <a:ext cx="257100" cy="1832375"/>
            <a:chOff x="1365450" y="3205275"/>
            <a:chExt cx="257100" cy="1832375"/>
          </a:xfrm>
        </p:grpSpPr>
        <p:sp>
          <p:nvSpPr>
            <p:cNvPr id="1147" name="Google Shape;1147;p43"/>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3"/>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43"/>
          <p:cNvGrpSpPr/>
          <p:nvPr/>
        </p:nvGrpSpPr>
        <p:grpSpPr>
          <a:xfrm>
            <a:off x="6500975" y="2136413"/>
            <a:ext cx="257100" cy="3465800"/>
            <a:chOff x="261425" y="1395525"/>
            <a:chExt cx="257100" cy="3465800"/>
          </a:xfrm>
        </p:grpSpPr>
        <p:sp>
          <p:nvSpPr>
            <p:cNvPr id="1150" name="Google Shape;1150;p43"/>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3"/>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43"/>
          <p:cNvGrpSpPr/>
          <p:nvPr/>
        </p:nvGrpSpPr>
        <p:grpSpPr>
          <a:xfrm>
            <a:off x="2872688" y="3520613"/>
            <a:ext cx="257100" cy="3465800"/>
            <a:chOff x="261425" y="1395525"/>
            <a:chExt cx="257100" cy="3465800"/>
          </a:xfrm>
        </p:grpSpPr>
        <p:sp>
          <p:nvSpPr>
            <p:cNvPr id="1153" name="Google Shape;1153;p43"/>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3"/>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26"/>
          <p:cNvSpPr/>
          <p:nvPr/>
        </p:nvSpPr>
        <p:spPr>
          <a:xfrm>
            <a:off x="690813" y="1581875"/>
            <a:ext cx="5143500" cy="3078600"/>
          </a:xfrm>
          <a:prstGeom prst="rect">
            <a:avLst/>
          </a:prstGeom>
          <a:noFill/>
          <a:ln cap="flat" cmpd="sng" w="9525">
            <a:solidFill>
              <a:srgbClr val="F8FAFB"/>
            </a:solidFill>
            <a:prstDash val="lgDash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6"/>
          <p:cNvSpPr txBox="1"/>
          <p:nvPr>
            <p:ph type="title"/>
          </p:nvPr>
        </p:nvSpPr>
        <p:spPr>
          <a:xfrm>
            <a:off x="503075" y="255300"/>
            <a:ext cx="7634100" cy="1076100"/>
          </a:xfrm>
          <a:prstGeom prst="rect">
            <a:avLst/>
          </a:prstGeom>
          <a:solidFill>
            <a:srgbClr val="FFFDFD">
              <a:alpha val="42140"/>
            </a:srgbClr>
          </a:solidFill>
        </p:spPr>
        <p:txBody>
          <a:bodyPr anchorCtr="0" anchor="t" bIns="91425" lIns="91425" spcFirstLastPara="1" rIns="91425" wrap="square" tIns="91425">
            <a:noAutofit/>
          </a:bodyPr>
          <a:lstStyle/>
          <a:p>
            <a:pPr indent="0" lvl="0" marL="0" rtl="0" algn="l">
              <a:spcBef>
                <a:spcPts val="0"/>
              </a:spcBef>
              <a:spcAft>
                <a:spcPts val="0"/>
              </a:spcAft>
              <a:buNone/>
            </a:pPr>
            <a:r>
              <a:rPr b="0" lang="en" sz="2650">
                <a:latin typeface="DM Serif Display"/>
                <a:ea typeface="DM Serif Display"/>
                <a:cs typeface="DM Serif Display"/>
                <a:sym typeface="DM Serif Display"/>
              </a:rPr>
              <a:t>“Distracted driving is dangerous, claiming 3,522 lives in 2021” </a:t>
            </a:r>
            <a:r>
              <a:rPr b="0" lang="en" sz="1250">
                <a:latin typeface="IBM Plex Sans"/>
                <a:ea typeface="IBM Plex Sans"/>
                <a:cs typeface="IBM Plex Sans"/>
                <a:sym typeface="IBM Plex Sans"/>
              </a:rPr>
              <a:t>- United States Department of Transportation</a:t>
            </a:r>
            <a:endParaRPr sz="2400">
              <a:latin typeface="IBM Plex Sans"/>
              <a:ea typeface="IBM Plex Sans"/>
              <a:cs typeface="IBM Plex Sans"/>
              <a:sym typeface="IBM Plex Sans"/>
            </a:endParaRPr>
          </a:p>
          <a:p>
            <a:pPr indent="0" lvl="0" marL="0" rtl="0" algn="l">
              <a:spcBef>
                <a:spcPts val="0"/>
              </a:spcBef>
              <a:spcAft>
                <a:spcPts val="0"/>
              </a:spcAft>
              <a:buNone/>
            </a:pPr>
            <a:r>
              <a:t/>
            </a:r>
            <a:endParaRPr b="0" sz="2650">
              <a:latin typeface="DM Serif Display"/>
              <a:ea typeface="DM Serif Display"/>
              <a:cs typeface="DM Serif Display"/>
              <a:sym typeface="DM Serif Display"/>
            </a:endParaRPr>
          </a:p>
        </p:txBody>
      </p:sp>
      <p:sp>
        <p:nvSpPr>
          <p:cNvPr id="830" name="Google Shape;830;p26"/>
          <p:cNvSpPr txBox="1"/>
          <p:nvPr/>
        </p:nvSpPr>
        <p:spPr>
          <a:xfrm>
            <a:off x="703338" y="1556825"/>
            <a:ext cx="5143500" cy="88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The simple act of changing the music channel, checking your phone, or making a call can result in a life changing event for victims and the families </a:t>
            </a:r>
            <a:endParaRPr>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of victims of car accidents. </a:t>
            </a:r>
            <a:endParaRPr>
              <a:solidFill>
                <a:schemeClr val="dk1"/>
              </a:solidFill>
              <a:latin typeface="IBM Plex Sans"/>
              <a:ea typeface="IBM Plex Sans"/>
              <a:cs typeface="IBM Plex Sans"/>
              <a:sym typeface="IBM Plex Sans"/>
            </a:endParaRPr>
          </a:p>
        </p:txBody>
      </p:sp>
      <p:pic>
        <p:nvPicPr>
          <p:cNvPr id="831" name="Google Shape;831;p26"/>
          <p:cNvPicPr preferRelativeResize="0"/>
          <p:nvPr/>
        </p:nvPicPr>
        <p:blipFill>
          <a:blip r:embed="rId3">
            <a:alphaModFix/>
          </a:blip>
          <a:stretch>
            <a:fillRect/>
          </a:stretch>
        </p:blipFill>
        <p:spPr>
          <a:xfrm>
            <a:off x="3127338" y="2230838"/>
            <a:ext cx="2619375" cy="1743075"/>
          </a:xfrm>
          <a:prstGeom prst="rect">
            <a:avLst/>
          </a:prstGeom>
          <a:noFill/>
          <a:ln>
            <a:noFill/>
          </a:ln>
        </p:spPr>
      </p:pic>
      <p:sp>
        <p:nvSpPr>
          <p:cNvPr id="832" name="Google Shape;832;p26"/>
          <p:cNvSpPr txBox="1"/>
          <p:nvPr/>
        </p:nvSpPr>
        <p:spPr>
          <a:xfrm>
            <a:off x="765913" y="2532975"/>
            <a:ext cx="5080800" cy="224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Our project is based </a:t>
            </a:r>
            <a:endParaRPr>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around detecting different</a:t>
            </a:r>
            <a:endParaRPr>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actions of distracted</a:t>
            </a:r>
            <a:endParaRPr>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driving so we are able to</a:t>
            </a:r>
            <a:endParaRPr>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alert the driver of the</a:t>
            </a:r>
            <a:endParaRPr>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distraction. We are looking </a:t>
            </a:r>
            <a:endParaRPr>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t</a:t>
            </a:r>
            <a:r>
              <a:rPr lang="en">
                <a:solidFill>
                  <a:schemeClr val="dk1"/>
                </a:solidFill>
                <a:latin typeface="IBM Plex Sans"/>
                <a:ea typeface="IBM Plex Sans"/>
                <a:cs typeface="IBM Plex Sans"/>
                <a:sym typeface="IBM Plex Sans"/>
              </a:rPr>
              <a:t>o build a model with the </a:t>
            </a:r>
            <a:endParaRPr>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h</a:t>
            </a:r>
            <a:r>
              <a:rPr lang="en">
                <a:solidFill>
                  <a:schemeClr val="dk1"/>
                </a:solidFill>
                <a:latin typeface="IBM Plex Sans"/>
                <a:ea typeface="IBM Plex Sans"/>
                <a:cs typeface="IBM Plex Sans"/>
                <a:sym typeface="IBM Plex Sans"/>
              </a:rPr>
              <a:t>ighest accuracy in detection to hopefully prevent future accidents.</a:t>
            </a:r>
            <a:endParaRPr>
              <a:solidFill>
                <a:schemeClr val="dk1"/>
              </a:solidFill>
              <a:latin typeface="IBM Plex Sans"/>
              <a:ea typeface="IBM Plex Sans"/>
              <a:cs typeface="IBM Plex Sans"/>
              <a:sym typeface="IBM Plex Sans"/>
            </a:endParaRPr>
          </a:p>
        </p:txBody>
      </p:sp>
      <p:sp>
        <p:nvSpPr>
          <p:cNvPr id="833" name="Google Shape;833;p26"/>
          <p:cNvSpPr txBox="1"/>
          <p:nvPr/>
        </p:nvSpPr>
        <p:spPr>
          <a:xfrm>
            <a:off x="6097138" y="1694500"/>
            <a:ext cx="2340300" cy="2940900"/>
          </a:xfrm>
          <a:prstGeom prst="rect">
            <a:avLst/>
          </a:prstGeom>
          <a:solidFill>
            <a:srgbClr val="FFFFFF">
              <a:alpha val="7736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IBM Plex Sans"/>
              <a:ea typeface="IBM Plex Sans"/>
              <a:cs typeface="IBM Plex Sans"/>
              <a:sym typeface="IBM Plex Sans"/>
            </a:endParaRPr>
          </a:p>
        </p:txBody>
      </p:sp>
      <p:pic>
        <p:nvPicPr>
          <p:cNvPr id="834" name="Google Shape;834;p26"/>
          <p:cNvPicPr preferRelativeResize="0"/>
          <p:nvPr/>
        </p:nvPicPr>
        <p:blipFill rotWithShape="1">
          <a:blip r:embed="rId4">
            <a:alphaModFix/>
          </a:blip>
          <a:srcRect b="0" l="13344" r="0" t="0"/>
          <a:stretch/>
        </p:blipFill>
        <p:spPr>
          <a:xfrm rot="4">
            <a:off x="6097138" y="2915739"/>
            <a:ext cx="2340299" cy="574264"/>
          </a:xfrm>
          <a:prstGeom prst="rect">
            <a:avLst/>
          </a:prstGeom>
          <a:noFill/>
          <a:ln>
            <a:noFill/>
          </a:ln>
        </p:spPr>
      </p:pic>
      <p:pic>
        <p:nvPicPr>
          <p:cNvPr id="835" name="Google Shape;835;p26"/>
          <p:cNvPicPr preferRelativeResize="0"/>
          <p:nvPr/>
        </p:nvPicPr>
        <p:blipFill>
          <a:blip r:embed="rId5">
            <a:alphaModFix/>
          </a:blip>
          <a:stretch>
            <a:fillRect/>
          </a:stretch>
        </p:blipFill>
        <p:spPr>
          <a:xfrm>
            <a:off x="6097136" y="1861399"/>
            <a:ext cx="2340300" cy="932474"/>
          </a:xfrm>
          <a:prstGeom prst="rect">
            <a:avLst/>
          </a:prstGeom>
          <a:noFill/>
          <a:ln>
            <a:noFill/>
          </a:ln>
        </p:spPr>
      </p:pic>
      <p:pic>
        <p:nvPicPr>
          <p:cNvPr id="836" name="Google Shape;836;p26"/>
          <p:cNvPicPr preferRelativeResize="0"/>
          <p:nvPr/>
        </p:nvPicPr>
        <p:blipFill>
          <a:blip r:embed="rId6">
            <a:alphaModFix/>
          </a:blip>
          <a:stretch>
            <a:fillRect/>
          </a:stretch>
        </p:blipFill>
        <p:spPr>
          <a:xfrm>
            <a:off x="6097138" y="3611875"/>
            <a:ext cx="2340300" cy="777655"/>
          </a:xfrm>
          <a:prstGeom prst="rect">
            <a:avLst/>
          </a:prstGeom>
          <a:noFill/>
          <a:ln>
            <a:noFill/>
          </a:ln>
        </p:spPr>
      </p:pic>
      <p:sp>
        <p:nvSpPr>
          <p:cNvPr id="837" name="Google Shape;837;p26"/>
          <p:cNvSpPr/>
          <p:nvPr/>
        </p:nvSpPr>
        <p:spPr>
          <a:xfrm>
            <a:off x="6097150" y="1626725"/>
            <a:ext cx="2340300" cy="112800"/>
          </a:xfrm>
          <a:prstGeom prst="rect">
            <a:avLst/>
          </a:prstGeom>
          <a:solidFill>
            <a:srgbClr val="5B64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6"/>
          <p:cNvSpPr/>
          <p:nvPr/>
        </p:nvSpPr>
        <p:spPr>
          <a:xfrm>
            <a:off x="6097138" y="4635400"/>
            <a:ext cx="2340300" cy="112800"/>
          </a:xfrm>
          <a:prstGeom prst="rect">
            <a:avLst/>
          </a:prstGeom>
          <a:solidFill>
            <a:srgbClr val="5B64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6"/>
          <p:cNvSpPr/>
          <p:nvPr/>
        </p:nvSpPr>
        <p:spPr>
          <a:xfrm>
            <a:off x="2500" y="5000"/>
            <a:ext cx="225300" cy="5143500"/>
          </a:xfrm>
          <a:prstGeom prst="rect">
            <a:avLst/>
          </a:prstGeom>
          <a:solidFill>
            <a:srgbClr val="1D1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0" name="Google Shape;840;p26"/>
          <p:cNvCxnSpPr/>
          <p:nvPr/>
        </p:nvCxnSpPr>
        <p:spPr>
          <a:xfrm>
            <a:off x="227775" y="0"/>
            <a:ext cx="0" cy="5143500"/>
          </a:xfrm>
          <a:prstGeom prst="straightConnector1">
            <a:avLst/>
          </a:prstGeom>
          <a:noFill/>
          <a:ln cap="flat" cmpd="sng" w="38100">
            <a:solidFill>
              <a:srgbClr val="F8FAFB"/>
            </a:solidFill>
            <a:prstDash val="solid"/>
            <a:round/>
            <a:headEnd len="med" w="med" type="none"/>
            <a:tailEnd len="med" w="med" type="none"/>
          </a:ln>
        </p:spPr>
      </p:cxnSp>
      <p:sp>
        <p:nvSpPr>
          <p:cNvPr id="841" name="Google Shape;841;p26"/>
          <p:cNvSpPr/>
          <p:nvPr/>
        </p:nvSpPr>
        <p:spPr>
          <a:xfrm>
            <a:off x="8900450" y="0"/>
            <a:ext cx="225300" cy="5143500"/>
          </a:xfrm>
          <a:prstGeom prst="rect">
            <a:avLst/>
          </a:prstGeom>
          <a:solidFill>
            <a:srgbClr val="1D1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2" name="Google Shape;842;p26"/>
          <p:cNvCxnSpPr/>
          <p:nvPr/>
        </p:nvCxnSpPr>
        <p:spPr>
          <a:xfrm>
            <a:off x="8900450" y="5000"/>
            <a:ext cx="0" cy="5143500"/>
          </a:xfrm>
          <a:prstGeom prst="straightConnector1">
            <a:avLst/>
          </a:prstGeom>
          <a:noFill/>
          <a:ln cap="flat" cmpd="sng" w="38100">
            <a:solidFill>
              <a:srgbClr val="F8FAFB"/>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27"/>
          <p:cNvSpPr txBox="1"/>
          <p:nvPr>
            <p:ph type="title"/>
          </p:nvPr>
        </p:nvSpPr>
        <p:spPr>
          <a:xfrm>
            <a:off x="1940275" y="1864654"/>
            <a:ext cx="52635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Building a Model</a:t>
            </a:r>
            <a:endParaRPr/>
          </a:p>
        </p:txBody>
      </p:sp>
      <p:sp>
        <p:nvSpPr>
          <p:cNvPr id="848" name="Google Shape;848;p27"/>
          <p:cNvSpPr txBox="1"/>
          <p:nvPr>
            <p:ph idx="2" type="title"/>
          </p:nvPr>
        </p:nvSpPr>
        <p:spPr>
          <a:xfrm>
            <a:off x="3795850" y="1153171"/>
            <a:ext cx="1552200" cy="8418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849" name="Google Shape;849;p27"/>
          <p:cNvGrpSpPr/>
          <p:nvPr/>
        </p:nvGrpSpPr>
        <p:grpSpPr>
          <a:xfrm flipH="1">
            <a:off x="8141875" y="2863075"/>
            <a:ext cx="257100" cy="1821800"/>
            <a:chOff x="829225" y="2863075"/>
            <a:chExt cx="257100" cy="1821800"/>
          </a:xfrm>
        </p:grpSpPr>
        <p:sp>
          <p:nvSpPr>
            <p:cNvPr id="850" name="Google Shape;850;p27"/>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7"/>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27"/>
          <p:cNvGrpSpPr/>
          <p:nvPr/>
        </p:nvGrpSpPr>
        <p:grpSpPr>
          <a:xfrm flipH="1">
            <a:off x="7736800" y="3205275"/>
            <a:ext cx="257100" cy="1832375"/>
            <a:chOff x="1365450" y="3205275"/>
            <a:chExt cx="257100" cy="1832375"/>
          </a:xfrm>
        </p:grpSpPr>
        <p:sp>
          <p:nvSpPr>
            <p:cNvPr id="853" name="Google Shape;853;p2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27"/>
          <p:cNvGrpSpPr/>
          <p:nvPr/>
        </p:nvGrpSpPr>
        <p:grpSpPr>
          <a:xfrm flipH="1">
            <a:off x="6816738" y="3162588"/>
            <a:ext cx="257100" cy="1832375"/>
            <a:chOff x="1365450" y="3205275"/>
            <a:chExt cx="257100" cy="1832375"/>
          </a:xfrm>
        </p:grpSpPr>
        <p:sp>
          <p:nvSpPr>
            <p:cNvPr id="856" name="Google Shape;856;p2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27"/>
          <p:cNvGrpSpPr/>
          <p:nvPr/>
        </p:nvGrpSpPr>
        <p:grpSpPr>
          <a:xfrm flipH="1">
            <a:off x="5223850" y="3468075"/>
            <a:ext cx="257100" cy="1832375"/>
            <a:chOff x="1365450" y="3205275"/>
            <a:chExt cx="257100" cy="1832375"/>
          </a:xfrm>
        </p:grpSpPr>
        <p:sp>
          <p:nvSpPr>
            <p:cNvPr id="859" name="Google Shape;859;p2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27"/>
          <p:cNvGrpSpPr/>
          <p:nvPr/>
        </p:nvGrpSpPr>
        <p:grpSpPr>
          <a:xfrm flipH="1">
            <a:off x="4201650" y="4136700"/>
            <a:ext cx="257100" cy="1832375"/>
            <a:chOff x="1365450" y="3205275"/>
            <a:chExt cx="257100" cy="1832375"/>
          </a:xfrm>
        </p:grpSpPr>
        <p:sp>
          <p:nvSpPr>
            <p:cNvPr id="862" name="Google Shape;862;p2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27"/>
          <p:cNvGrpSpPr/>
          <p:nvPr/>
        </p:nvGrpSpPr>
        <p:grpSpPr>
          <a:xfrm flipH="1">
            <a:off x="3541000" y="3929625"/>
            <a:ext cx="257100" cy="1832375"/>
            <a:chOff x="1365450" y="3205275"/>
            <a:chExt cx="257100" cy="1832375"/>
          </a:xfrm>
        </p:grpSpPr>
        <p:sp>
          <p:nvSpPr>
            <p:cNvPr id="865" name="Google Shape;865;p2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27"/>
          <p:cNvGrpSpPr/>
          <p:nvPr/>
        </p:nvGrpSpPr>
        <p:grpSpPr>
          <a:xfrm flipH="1">
            <a:off x="1382938" y="2293050"/>
            <a:ext cx="257100" cy="1832375"/>
            <a:chOff x="1365450" y="3205275"/>
            <a:chExt cx="257100" cy="1832375"/>
          </a:xfrm>
        </p:grpSpPr>
        <p:sp>
          <p:nvSpPr>
            <p:cNvPr id="868" name="Google Shape;868;p2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27"/>
          <p:cNvGrpSpPr/>
          <p:nvPr/>
        </p:nvGrpSpPr>
        <p:grpSpPr>
          <a:xfrm flipH="1">
            <a:off x="669813" y="2941850"/>
            <a:ext cx="257100" cy="1832375"/>
            <a:chOff x="1365450" y="3205275"/>
            <a:chExt cx="257100" cy="1832375"/>
          </a:xfrm>
        </p:grpSpPr>
        <p:sp>
          <p:nvSpPr>
            <p:cNvPr id="871" name="Google Shape;871;p27"/>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7"/>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27"/>
          <p:cNvGrpSpPr/>
          <p:nvPr/>
        </p:nvGrpSpPr>
        <p:grpSpPr>
          <a:xfrm flipH="1">
            <a:off x="1951850" y="2125138"/>
            <a:ext cx="257100" cy="3465800"/>
            <a:chOff x="261425" y="1395525"/>
            <a:chExt cx="257100" cy="3465800"/>
          </a:xfrm>
        </p:grpSpPr>
        <p:sp>
          <p:nvSpPr>
            <p:cNvPr id="874" name="Google Shape;874;p27"/>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27"/>
          <p:cNvGrpSpPr/>
          <p:nvPr/>
        </p:nvGrpSpPr>
        <p:grpSpPr>
          <a:xfrm flipH="1">
            <a:off x="6094575" y="3825413"/>
            <a:ext cx="257100" cy="3465800"/>
            <a:chOff x="261425" y="1395525"/>
            <a:chExt cx="257100" cy="3465800"/>
          </a:xfrm>
        </p:grpSpPr>
        <p:sp>
          <p:nvSpPr>
            <p:cNvPr id="877" name="Google Shape;877;p27"/>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7"/>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28"/>
          <p:cNvSpPr/>
          <p:nvPr/>
        </p:nvSpPr>
        <p:spPr>
          <a:xfrm rot="1057">
            <a:off x="4781642" y="2777803"/>
            <a:ext cx="2926500" cy="1639800"/>
          </a:xfrm>
          <a:prstGeom prst="roundRect">
            <a:avLst>
              <a:gd fmla="val 16667" name="adj"/>
            </a:avLst>
          </a:prstGeom>
          <a:solidFill>
            <a:srgbClr val="509195">
              <a:alpha val="31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8"/>
          <p:cNvSpPr txBox="1"/>
          <p:nvPr>
            <p:ph type="title"/>
          </p:nvPr>
        </p:nvSpPr>
        <p:spPr>
          <a:xfrm>
            <a:off x="722400" y="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Our Data Source?</a:t>
            </a:r>
            <a:endParaRPr>
              <a:solidFill>
                <a:schemeClr val="lt2"/>
              </a:solidFill>
            </a:endParaRPr>
          </a:p>
        </p:txBody>
      </p:sp>
      <p:sp>
        <p:nvSpPr>
          <p:cNvPr id="885" name="Google Shape;885;p28"/>
          <p:cNvSpPr txBox="1"/>
          <p:nvPr/>
        </p:nvSpPr>
        <p:spPr>
          <a:xfrm>
            <a:off x="550775" y="693200"/>
            <a:ext cx="3624300" cy="402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u="sng">
                <a:solidFill>
                  <a:schemeClr val="dk1"/>
                </a:solidFill>
                <a:latin typeface="IBM Plex Sans"/>
                <a:ea typeface="IBM Plex Sans"/>
                <a:cs typeface="IBM Plex Sans"/>
                <a:sym typeface="IBM Plex Sans"/>
              </a:rPr>
              <a:t>What Causes Distracted driving?:</a:t>
            </a:r>
            <a:endParaRPr sz="1600" u="sng">
              <a:solidFill>
                <a:schemeClr val="dk1"/>
              </a:solidFill>
              <a:latin typeface="IBM Plex Sans"/>
              <a:ea typeface="IBM Plex Sans"/>
              <a:cs typeface="IBM Plex Sans"/>
              <a:sym typeface="IBM Plex Sans"/>
            </a:endParaRPr>
          </a:p>
          <a:p>
            <a:pPr indent="-330200" lvl="0" marL="457200" rtl="0" algn="l">
              <a:spcBef>
                <a:spcPts val="0"/>
              </a:spcBef>
              <a:spcAft>
                <a:spcPts val="0"/>
              </a:spcAft>
              <a:buClr>
                <a:schemeClr val="dk1"/>
              </a:buClr>
              <a:buSzPts val="1600"/>
              <a:buFont typeface="IBM Plex Sans"/>
              <a:buAutoNum type="arabicParenR"/>
            </a:pPr>
            <a:r>
              <a:rPr lang="en" sz="1600">
                <a:solidFill>
                  <a:schemeClr val="dk1"/>
                </a:solidFill>
                <a:latin typeface="IBM Plex Sans"/>
                <a:ea typeface="IBM Plex Sans"/>
                <a:cs typeface="IBM Plex Sans"/>
                <a:sym typeface="IBM Plex Sans"/>
              </a:rPr>
              <a:t>Drinking Coffee</a:t>
            </a:r>
            <a:endParaRPr sz="1600">
              <a:solidFill>
                <a:schemeClr val="dk1"/>
              </a:solidFill>
              <a:latin typeface="IBM Plex Sans"/>
              <a:ea typeface="IBM Plex Sans"/>
              <a:cs typeface="IBM Plex Sans"/>
              <a:sym typeface="IBM Plex Sans"/>
            </a:endParaRPr>
          </a:p>
          <a:p>
            <a:pPr indent="-330200" lvl="0" marL="457200" rtl="0" algn="l">
              <a:spcBef>
                <a:spcPts val="0"/>
              </a:spcBef>
              <a:spcAft>
                <a:spcPts val="0"/>
              </a:spcAft>
              <a:buClr>
                <a:schemeClr val="dk1"/>
              </a:buClr>
              <a:buSzPts val="1600"/>
              <a:buFont typeface="IBM Plex Sans"/>
              <a:buAutoNum type="arabicParenR"/>
            </a:pPr>
            <a:r>
              <a:rPr lang="en" sz="1600">
                <a:solidFill>
                  <a:schemeClr val="dk1"/>
                </a:solidFill>
                <a:latin typeface="IBM Plex Sans"/>
                <a:ea typeface="IBM Plex Sans"/>
                <a:cs typeface="IBM Plex Sans"/>
                <a:sym typeface="IBM Plex Sans"/>
              </a:rPr>
              <a:t>Tuning</a:t>
            </a:r>
            <a:r>
              <a:rPr lang="en" sz="1600">
                <a:solidFill>
                  <a:schemeClr val="dk1"/>
                </a:solidFill>
                <a:latin typeface="IBM Plex Sans"/>
                <a:ea typeface="IBM Plex Sans"/>
                <a:cs typeface="IBM Plex Sans"/>
                <a:sym typeface="IBM Plex Sans"/>
              </a:rPr>
              <a:t>/changing the radio station </a:t>
            </a:r>
            <a:endParaRPr sz="1600">
              <a:solidFill>
                <a:schemeClr val="dk1"/>
              </a:solidFill>
              <a:latin typeface="IBM Plex Sans"/>
              <a:ea typeface="IBM Plex Sans"/>
              <a:cs typeface="IBM Plex Sans"/>
              <a:sym typeface="IBM Plex Sans"/>
            </a:endParaRPr>
          </a:p>
          <a:p>
            <a:pPr indent="-330200" lvl="0" marL="457200" rtl="0" algn="l">
              <a:spcBef>
                <a:spcPts val="0"/>
              </a:spcBef>
              <a:spcAft>
                <a:spcPts val="0"/>
              </a:spcAft>
              <a:buClr>
                <a:schemeClr val="dk1"/>
              </a:buClr>
              <a:buSzPts val="1600"/>
              <a:buFont typeface="IBM Plex Sans"/>
              <a:buAutoNum type="arabicParenR"/>
            </a:pPr>
            <a:r>
              <a:rPr lang="en" sz="1600">
                <a:solidFill>
                  <a:schemeClr val="dk1"/>
                </a:solidFill>
                <a:latin typeface="IBM Plex Sans"/>
                <a:ea typeface="IBM Plex Sans"/>
                <a:cs typeface="IBM Plex Sans"/>
                <a:sym typeface="IBM Plex Sans"/>
              </a:rPr>
              <a:t>Using the mirror</a:t>
            </a:r>
            <a:endParaRPr sz="16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6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600" u="sng">
                <a:solidFill>
                  <a:schemeClr val="dk1"/>
                </a:solidFill>
                <a:latin typeface="IBM Plex Sans"/>
                <a:ea typeface="IBM Plex Sans"/>
                <a:cs typeface="IBM Plex Sans"/>
                <a:sym typeface="IBM Plex Sans"/>
              </a:rPr>
              <a:t>What Doesn’t Cause Distracted driving?:</a:t>
            </a:r>
            <a:endParaRPr sz="1600" u="sng">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a:solidFill>
                <a:schemeClr val="dk1"/>
              </a:solidFill>
              <a:latin typeface="IBM Plex Sans"/>
              <a:ea typeface="IBM Plex Sans"/>
              <a:cs typeface="IBM Plex Sans"/>
              <a:sym typeface="IBM Plex Sans"/>
            </a:endParaRPr>
          </a:p>
          <a:p>
            <a:pPr indent="-317500" lvl="0" marL="457200" rtl="0" algn="l">
              <a:spcBef>
                <a:spcPts val="0"/>
              </a:spcBef>
              <a:spcAft>
                <a:spcPts val="0"/>
              </a:spcAft>
              <a:buClr>
                <a:schemeClr val="dk1"/>
              </a:buClr>
              <a:buSzPts val="1400"/>
              <a:buFont typeface="IBM Plex Sans"/>
              <a:buAutoNum type="arabicParenR"/>
            </a:pPr>
            <a:r>
              <a:rPr lang="en">
                <a:solidFill>
                  <a:schemeClr val="dk1"/>
                </a:solidFill>
                <a:latin typeface="IBM Plex Sans"/>
                <a:ea typeface="IBM Plex Sans"/>
                <a:cs typeface="IBM Plex Sans"/>
                <a:sym typeface="IBM Plex Sans"/>
              </a:rPr>
              <a:t>Attentive Driving</a:t>
            </a:r>
            <a:endParaRPr>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300">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sz="1300">
              <a:solidFill>
                <a:schemeClr val="dk1"/>
              </a:solidFill>
              <a:latin typeface="IBM Plex Sans"/>
              <a:ea typeface="IBM Plex Sans"/>
              <a:cs typeface="IBM Plex Sans"/>
              <a:sym typeface="IBM Plex Sans"/>
            </a:endParaRPr>
          </a:p>
        </p:txBody>
      </p:sp>
      <p:pic>
        <p:nvPicPr>
          <p:cNvPr id="886" name="Google Shape;886;p28"/>
          <p:cNvPicPr preferRelativeResize="0"/>
          <p:nvPr/>
        </p:nvPicPr>
        <p:blipFill>
          <a:blip r:embed="rId3">
            <a:alphaModFix/>
          </a:blip>
          <a:stretch>
            <a:fillRect/>
          </a:stretch>
        </p:blipFill>
        <p:spPr>
          <a:xfrm>
            <a:off x="4042900" y="2804788"/>
            <a:ext cx="2819100" cy="1585800"/>
          </a:xfrm>
          <a:prstGeom prst="roundRect">
            <a:avLst>
              <a:gd fmla="val 16667" name="adj"/>
            </a:avLst>
          </a:prstGeom>
          <a:noFill/>
          <a:ln cap="flat" cmpd="sng" w="19050">
            <a:solidFill>
              <a:srgbClr val="615BAA"/>
            </a:solidFill>
            <a:prstDash val="dashDot"/>
            <a:round/>
            <a:headEnd len="sm" w="sm" type="none"/>
            <a:tailEnd len="sm" w="sm" type="none"/>
          </a:ln>
        </p:spPr>
      </p:pic>
      <p:sp>
        <p:nvSpPr>
          <p:cNvPr id="887" name="Google Shape;887;p28"/>
          <p:cNvSpPr/>
          <p:nvPr/>
        </p:nvSpPr>
        <p:spPr>
          <a:xfrm>
            <a:off x="4714275" y="838650"/>
            <a:ext cx="2926200" cy="1700400"/>
          </a:xfrm>
          <a:prstGeom prst="roundRect">
            <a:avLst>
              <a:gd fmla="val 16667" name="adj"/>
            </a:avLst>
          </a:prstGeom>
          <a:solidFill>
            <a:srgbClr val="509195">
              <a:alpha val="314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88" name="Google Shape;888;p28"/>
          <p:cNvPicPr preferRelativeResize="0"/>
          <p:nvPr/>
        </p:nvPicPr>
        <p:blipFill>
          <a:blip r:embed="rId4">
            <a:alphaModFix/>
          </a:blip>
          <a:stretch>
            <a:fillRect/>
          </a:stretch>
        </p:blipFill>
        <p:spPr>
          <a:xfrm>
            <a:off x="4042900" y="838738"/>
            <a:ext cx="2695500" cy="1700400"/>
          </a:xfrm>
          <a:prstGeom prst="roundRect">
            <a:avLst>
              <a:gd fmla="val 16667" name="adj"/>
            </a:avLst>
          </a:prstGeom>
          <a:noFill/>
          <a:ln cap="flat" cmpd="sng" w="28575">
            <a:solidFill>
              <a:srgbClr val="5B64AA"/>
            </a:solidFill>
            <a:prstDash val="dashDot"/>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 name="Shape 892"/>
        <p:cNvGrpSpPr/>
        <p:nvPr/>
      </p:nvGrpSpPr>
      <p:grpSpPr>
        <a:xfrm>
          <a:off x="0" y="0"/>
          <a:ext cx="0" cy="0"/>
          <a:chOff x="0" y="0"/>
          <a:chExt cx="0" cy="0"/>
        </a:xfrm>
      </p:grpSpPr>
      <p:sp>
        <p:nvSpPr>
          <p:cNvPr id="893" name="Google Shape;893;p29"/>
          <p:cNvSpPr txBox="1"/>
          <p:nvPr>
            <p:ph type="title"/>
          </p:nvPr>
        </p:nvSpPr>
        <p:spPr>
          <a:xfrm>
            <a:off x="413700" y="-101300"/>
            <a:ext cx="83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600"/>
              <a:t>Looking at Our Data and F</a:t>
            </a:r>
            <a:r>
              <a:rPr lang="en" sz="2600"/>
              <a:t>inding D</a:t>
            </a:r>
            <a:r>
              <a:rPr lang="en" sz="2600"/>
              <a:t>ifferences</a:t>
            </a:r>
            <a:endParaRPr sz="2600"/>
          </a:p>
        </p:txBody>
      </p:sp>
      <p:sp>
        <p:nvSpPr>
          <p:cNvPr id="894" name="Google Shape;894;p29"/>
          <p:cNvSpPr txBox="1"/>
          <p:nvPr/>
        </p:nvSpPr>
        <p:spPr>
          <a:xfrm>
            <a:off x="6627225" y="415125"/>
            <a:ext cx="2274000" cy="2341500"/>
          </a:xfrm>
          <a:prstGeom prst="rect">
            <a:avLst/>
          </a:prstGeom>
          <a:solidFill>
            <a:srgbClr val="A6B3FA">
              <a:alpha val="5157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3) </a:t>
            </a:r>
            <a:r>
              <a:rPr lang="en">
                <a:solidFill>
                  <a:schemeClr val="dk1"/>
                </a:solidFill>
                <a:latin typeface="IBM Plex Sans"/>
                <a:ea typeface="IBM Plex Sans"/>
                <a:cs typeface="IBM Plex Sans"/>
                <a:sym typeface="IBM Plex Sans"/>
              </a:rPr>
              <a:t>By splitting our data for each class we were able to see they each had 80% training and 20% testing.</a:t>
            </a:r>
            <a:endParaRPr>
              <a:solidFill>
                <a:schemeClr val="dk1"/>
              </a:solidFill>
              <a:latin typeface="IBM Plex Sans"/>
              <a:ea typeface="IBM Plex Sans"/>
              <a:cs typeface="IBM Plex Sans"/>
              <a:sym typeface="IBM Plex Sans"/>
            </a:endParaRPr>
          </a:p>
          <a:p>
            <a:pPr indent="457200" lvl="0" marL="0" rtl="0" algn="l">
              <a:spcBef>
                <a:spcPts val="0"/>
              </a:spcBef>
              <a:spcAft>
                <a:spcPts val="0"/>
              </a:spcAft>
              <a:buNone/>
            </a:pPr>
            <a:r>
              <a:rPr lang="en">
                <a:solidFill>
                  <a:schemeClr val="dk1"/>
                </a:solidFill>
                <a:latin typeface="IBM Plex Sans"/>
                <a:ea typeface="IBM Plex Sans"/>
                <a:cs typeface="IBM Plex Sans"/>
                <a:sym typeface="IBM Plex Sans"/>
              </a:rPr>
              <a:t>-We split our data by using  hue= ‘split’</a:t>
            </a:r>
            <a:endParaRPr>
              <a:solidFill>
                <a:schemeClr val="dk1"/>
              </a:solidFill>
              <a:latin typeface="IBM Plex Sans"/>
              <a:ea typeface="IBM Plex Sans"/>
              <a:cs typeface="IBM Plex Sans"/>
              <a:sym typeface="IBM Plex Sans"/>
            </a:endParaRPr>
          </a:p>
          <a:p>
            <a:pPr indent="457200" lvl="0" marL="0" rtl="0" algn="l">
              <a:spcBef>
                <a:spcPts val="0"/>
              </a:spcBef>
              <a:spcAft>
                <a:spcPts val="0"/>
              </a:spcAft>
              <a:buNone/>
            </a:pPr>
            <a:r>
              <a:rPr lang="en">
                <a:solidFill>
                  <a:schemeClr val="dk1"/>
                </a:solidFill>
                <a:latin typeface="IBM Plex Sans"/>
                <a:ea typeface="IBM Plex Sans"/>
                <a:cs typeface="IBM Plex Sans"/>
                <a:sym typeface="IBM Plex Sans"/>
              </a:rPr>
              <a:t>-We also want to keep the training and testing balanced to remove bias</a:t>
            </a:r>
            <a:endParaRPr>
              <a:solidFill>
                <a:schemeClr val="dk1"/>
              </a:solidFill>
              <a:latin typeface="IBM Plex Sans"/>
              <a:ea typeface="IBM Plex Sans"/>
              <a:cs typeface="IBM Plex Sans"/>
              <a:sym typeface="IBM Plex Sans"/>
            </a:endParaRPr>
          </a:p>
        </p:txBody>
      </p:sp>
      <p:pic>
        <p:nvPicPr>
          <p:cNvPr id="895" name="Google Shape;895;p29"/>
          <p:cNvPicPr preferRelativeResize="0"/>
          <p:nvPr/>
        </p:nvPicPr>
        <p:blipFill>
          <a:blip r:embed="rId3">
            <a:alphaModFix/>
          </a:blip>
          <a:stretch>
            <a:fillRect/>
          </a:stretch>
        </p:blipFill>
        <p:spPr>
          <a:xfrm>
            <a:off x="6672250" y="2856600"/>
            <a:ext cx="2274000" cy="2286900"/>
          </a:xfrm>
          <a:prstGeom prst="roundRect">
            <a:avLst>
              <a:gd fmla="val 16667" name="adj"/>
            </a:avLst>
          </a:prstGeom>
          <a:noFill/>
          <a:ln cap="flat" cmpd="sng" w="19050">
            <a:solidFill>
              <a:srgbClr val="A6B3FA"/>
            </a:solidFill>
            <a:prstDash val="dashDot"/>
            <a:round/>
            <a:headEnd len="sm" w="sm" type="none"/>
            <a:tailEnd len="sm" w="sm" type="none"/>
          </a:ln>
        </p:spPr>
      </p:pic>
      <p:pic>
        <p:nvPicPr>
          <p:cNvPr id="896" name="Google Shape;896;p29"/>
          <p:cNvPicPr preferRelativeResize="0"/>
          <p:nvPr/>
        </p:nvPicPr>
        <p:blipFill>
          <a:blip r:embed="rId4">
            <a:alphaModFix/>
          </a:blip>
          <a:stretch>
            <a:fillRect/>
          </a:stretch>
        </p:blipFill>
        <p:spPr>
          <a:xfrm>
            <a:off x="152500" y="2636700"/>
            <a:ext cx="3350700" cy="2421900"/>
          </a:xfrm>
          <a:prstGeom prst="roundRect">
            <a:avLst>
              <a:gd fmla="val 16667" name="adj"/>
            </a:avLst>
          </a:prstGeom>
          <a:noFill/>
          <a:ln cap="flat" cmpd="sng" w="19050">
            <a:solidFill>
              <a:srgbClr val="A6B3FA"/>
            </a:solidFill>
            <a:prstDash val="dashDot"/>
            <a:round/>
            <a:headEnd len="sm" w="sm" type="none"/>
            <a:tailEnd len="sm" w="sm" type="none"/>
          </a:ln>
        </p:spPr>
      </p:pic>
      <p:pic>
        <p:nvPicPr>
          <p:cNvPr id="897" name="Google Shape;897;p29"/>
          <p:cNvPicPr preferRelativeResize="0"/>
          <p:nvPr/>
        </p:nvPicPr>
        <p:blipFill rotWithShape="1">
          <a:blip r:embed="rId5">
            <a:alphaModFix/>
          </a:blip>
          <a:srcRect b="0" l="2772" r="20628" t="6419"/>
          <a:stretch/>
        </p:blipFill>
        <p:spPr>
          <a:xfrm>
            <a:off x="3657187" y="2756625"/>
            <a:ext cx="2784900" cy="2341500"/>
          </a:xfrm>
          <a:prstGeom prst="roundRect">
            <a:avLst>
              <a:gd fmla="val 16667" name="adj"/>
            </a:avLst>
          </a:prstGeom>
          <a:noFill/>
          <a:ln cap="flat" cmpd="sng" w="19050">
            <a:solidFill>
              <a:srgbClr val="A6B3FA"/>
            </a:solidFill>
            <a:prstDash val="dashDot"/>
            <a:round/>
            <a:headEnd len="sm" w="sm" type="none"/>
            <a:tailEnd len="sm" w="sm" type="none"/>
          </a:ln>
        </p:spPr>
      </p:pic>
      <p:sp>
        <p:nvSpPr>
          <p:cNvPr id="898" name="Google Shape;898;p29"/>
          <p:cNvSpPr txBox="1"/>
          <p:nvPr/>
        </p:nvSpPr>
        <p:spPr>
          <a:xfrm>
            <a:off x="136025" y="415125"/>
            <a:ext cx="3183600" cy="1752300"/>
          </a:xfrm>
          <a:prstGeom prst="rect">
            <a:avLst/>
          </a:prstGeom>
          <a:solidFill>
            <a:srgbClr val="A6B3FA">
              <a:alpha val="5157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1)</a:t>
            </a:r>
            <a:r>
              <a:rPr lang="en" sz="1300">
                <a:solidFill>
                  <a:schemeClr val="dk1"/>
                </a:solidFill>
                <a:latin typeface="IBM Plex Sans"/>
                <a:ea typeface="IBM Plex Sans"/>
                <a:cs typeface="IBM Plex Sans"/>
                <a:sym typeface="IBM Plex Sans"/>
              </a:rPr>
              <a:t>Import images in a data folder. The labels were Attentive,UsingRadio,DrinkingCoffee, and UsingMirror.</a:t>
            </a:r>
            <a:endParaRPr sz="1300">
              <a:solidFill>
                <a:schemeClr val="dk1"/>
              </a:solidFill>
              <a:latin typeface="IBM Plex Sans"/>
              <a:ea typeface="IBM Plex Sans"/>
              <a:cs typeface="IBM Plex Sans"/>
              <a:sym typeface="IBM Plex Sans"/>
            </a:endParaRPr>
          </a:p>
          <a:p>
            <a:pPr indent="457200" lvl="0" marL="0" rtl="0" algn="l">
              <a:spcBef>
                <a:spcPts val="0"/>
              </a:spcBef>
              <a:spcAft>
                <a:spcPts val="0"/>
              </a:spcAft>
              <a:buNone/>
            </a:pPr>
            <a:r>
              <a:rPr lang="en" sz="1300">
                <a:solidFill>
                  <a:schemeClr val="dk1"/>
                </a:solidFill>
                <a:latin typeface="IBM Plex Sans"/>
                <a:ea typeface="IBM Plex Sans"/>
                <a:cs typeface="IBM Plex Sans"/>
                <a:sym typeface="IBM Plex Sans"/>
              </a:rPr>
              <a:t>-Used metadata function that identifies class and the splits(training or testing; The data are images)</a:t>
            </a:r>
            <a:endParaRPr>
              <a:solidFill>
                <a:schemeClr val="dk1"/>
              </a:solidFill>
              <a:latin typeface="IBM Plex Sans"/>
              <a:ea typeface="IBM Plex Sans"/>
              <a:cs typeface="IBM Plex Sans"/>
              <a:sym typeface="IBM Plex Sans"/>
            </a:endParaRPr>
          </a:p>
        </p:txBody>
      </p:sp>
      <p:sp>
        <p:nvSpPr>
          <p:cNvPr id="899" name="Google Shape;899;p29"/>
          <p:cNvSpPr txBox="1"/>
          <p:nvPr/>
        </p:nvSpPr>
        <p:spPr>
          <a:xfrm>
            <a:off x="3580975" y="471400"/>
            <a:ext cx="2784900" cy="1752300"/>
          </a:xfrm>
          <a:prstGeom prst="rect">
            <a:avLst/>
          </a:prstGeom>
          <a:solidFill>
            <a:srgbClr val="A6B3FA">
              <a:alpha val="5157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IBM Plex Sans"/>
                <a:ea typeface="IBM Plex Sans"/>
                <a:cs typeface="IBM Plex Sans"/>
                <a:sym typeface="IBM Plex Sans"/>
              </a:rPr>
              <a:t>2)</a:t>
            </a:r>
            <a:r>
              <a:rPr lang="en">
                <a:solidFill>
                  <a:schemeClr val="dk1"/>
                </a:solidFill>
                <a:latin typeface="IBM Plex Sans"/>
                <a:ea typeface="IBM Plex Sans"/>
                <a:cs typeface="IBM Plex Sans"/>
                <a:sym typeface="IBM Plex Sans"/>
              </a:rPr>
              <a:t>The identified splits covered all classifications. (80% train &amp; 20% test)</a:t>
            </a:r>
            <a:endParaRPr>
              <a:solidFill>
                <a:schemeClr val="dk1"/>
              </a:solidFill>
              <a:latin typeface="IBM Plex Sans"/>
              <a:ea typeface="IBM Plex Sans"/>
              <a:cs typeface="IBM Plex Sans"/>
              <a:sym typeface="IBM Plex Sans"/>
            </a:endParaRPr>
          </a:p>
          <a:p>
            <a:pPr indent="457200" lvl="0" marL="0" rtl="0" algn="l">
              <a:spcBef>
                <a:spcPts val="0"/>
              </a:spcBef>
              <a:spcAft>
                <a:spcPts val="0"/>
              </a:spcAft>
              <a:buNone/>
            </a:pPr>
            <a:r>
              <a:rPr lang="en">
                <a:solidFill>
                  <a:schemeClr val="dk1"/>
                </a:solidFill>
                <a:latin typeface="IBM Plex Sans"/>
                <a:ea typeface="IBM Plex Sans"/>
                <a:cs typeface="IBM Plex Sans"/>
                <a:sym typeface="IBM Plex Sans"/>
              </a:rPr>
              <a:t>-Using sns.countplot(x= ‘split’, data= metadata) created the graph. </a:t>
            </a:r>
            <a:endParaRPr>
              <a:latin typeface="IBM Plex Sans"/>
              <a:ea typeface="IBM Plex Sans"/>
              <a:cs typeface="IBM Plex Sans"/>
              <a:sym typeface="IBM Plex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30"/>
          <p:cNvSpPr txBox="1"/>
          <p:nvPr>
            <p:ph type="title"/>
          </p:nvPr>
        </p:nvSpPr>
        <p:spPr>
          <a:xfrm>
            <a:off x="722375" y="165125"/>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Choosing the Model</a:t>
            </a:r>
            <a:endParaRPr/>
          </a:p>
        </p:txBody>
      </p:sp>
      <p:sp>
        <p:nvSpPr>
          <p:cNvPr id="905" name="Google Shape;905;p30"/>
          <p:cNvSpPr txBox="1"/>
          <p:nvPr>
            <p:ph idx="1" type="body"/>
          </p:nvPr>
        </p:nvSpPr>
        <p:spPr>
          <a:xfrm>
            <a:off x="722375" y="922675"/>
            <a:ext cx="7699200" cy="1335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Inputs were images taken by cameras inside of cars that showed attentive and distracted drivers</a:t>
            </a:r>
            <a:endParaRPr/>
          </a:p>
          <a:p>
            <a:pPr indent="-304800" lvl="0" marL="457200" rtl="0" algn="l">
              <a:spcBef>
                <a:spcPts val="0"/>
              </a:spcBef>
              <a:spcAft>
                <a:spcPts val="0"/>
              </a:spcAft>
              <a:buSzPts val="1200"/>
              <a:buChar char="❖"/>
            </a:pPr>
            <a:r>
              <a:rPr lang="en"/>
              <a:t>Outputs were accuracy scores of how well the system predicted the images into the four types of driver situations</a:t>
            </a:r>
            <a:endParaRPr/>
          </a:p>
          <a:p>
            <a:pPr indent="-304800" lvl="0" marL="457200" rtl="0" algn="l">
              <a:spcBef>
                <a:spcPts val="0"/>
              </a:spcBef>
              <a:spcAft>
                <a:spcPts val="0"/>
              </a:spcAft>
              <a:buSzPts val="1200"/>
              <a:buChar char="❖"/>
            </a:pPr>
            <a:r>
              <a:rPr lang="en"/>
              <a:t>Below are the models we experimented with</a:t>
            </a:r>
            <a:endParaRPr/>
          </a:p>
          <a:p>
            <a:pPr indent="0" lvl="0" marL="0" rtl="0" algn="ctr">
              <a:spcBef>
                <a:spcPts val="0"/>
              </a:spcBef>
              <a:spcAft>
                <a:spcPts val="0"/>
              </a:spcAft>
              <a:buNone/>
            </a:pPr>
            <a:r>
              <a:t/>
            </a:r>
            <a:endParaRPr/>
          </a:p>
        </p:txBody>
      </p:sp>
      <p:sp>
        <p:nvSpPr>
          <p:cNvPr id="906" name="Google Shape;906;p30"/>
          <p:cNvSpPr txBox="1"/>
          <p:nvPr/>
        </p:nvSpPr>
        <p:spPr>
          <a:xfrm>
            <a:off x="953825" y="1934375"/>
            <a:ext cx="2237400" cy="1684800"/>
          </a:xfrm>
          <a:prstGeom prst="rect">
            <a:avLst/>
          </a:prstGeom>
          <a:solidFill>
            <a:schemeClr val="lt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IBM Plex Sans"/>
                <a:ea typeface="IBM Plex Sans"/>
                <a:cs typeface="IBM Plex Sans"/>
                <a:sym typeface="IBM Plex Sans"/>
              </a:rPr>
              <a:t>KNeighbors:</a:t>
            </a:r>
            <a:endParaRPr>
              <a:latin typeface="IBM Plex Sans"/>
              <a:ea typeface="IBM Plex Sans"/>
              <a:cs typeface="IBM Plex Sans"/>
              <a:sym typeface="IBM Plex Sans"/>
            </a:endParaRPr>
          </a:p>
          <a:p>
            <a:pPr indent="0" lvl="0" marL="0" rtl="0" algn="ctr">
              <a:spcBef>
                <a:spcPts val="0"/>
              </a:spcBef>
              <a:spcAft>
                <a:spcPts val="0"/>
              </a:spcAft>
              <a:buNone/>
            </a:pPr>
            <a:r>
              <a:rPr lang="en" sz="1200">
                <a:latin typeface="IBM Plex Sans"/>
                <a:ea typeface="IBM Plex Sans"/>
                <a:cs typeface="IBM Plex Sans"/>
                <a:sym typeface="IBM Plex Sans"/>
              </a:rPr>
              <a:t>Looks at a given number of similar images surrounding the input image and outputs the category it is most surrounded by</a:t>
            </a:r>
            <a:endParaRPr sz="1200">
              <a:latin typeface="IBM Plex Sans"/>
              <a:ea typeface="IBM Plex Sans"/>
              <a:cs typeface="IBM Plex Sans"/>
              <a:sym typeface="IBM Plex Sans"/>
            </a:endParaRPr>
          </a:p>
        </p:txBody>
      </p:sp>
      <p:sp>
        <p:nvSpPr>
          <p:cNvPr id="907" name="Google Shape;907;p30"/>
          <p:cNvSpPr txBox="1"/>
          <p:nvPr/>
        </p:nvSpPr>
        <p:spPr>
          <a:xfrm>
            <a:off x="3453275" y="1934375"/>
            <a:ext cx="2237400" cy="1684800"/>
          </a:xfrm>
          <a:prstGeom prst="rect">
            <a:avLst/>
          </a:prstGeom>
          <a:solidFill>
            <a:schemeClr val="lt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IBM Plex Sans"/>
                <a:ea typeface="IBM Plex Sans"/>
                <a:cs typeface="IBM Plex Sans"/>
                <a:sym typeface="IBM Plex Sans"/>
              </a:rPr>
              <a:t>Decision Tree: </a:t>
            </a:r>
            <a:endParaRPr>
              <a:latin typeface="IBM Plex Sans"/>
              <a:ea typeface="IBM Plex Sans"/>
              <a:cs typeface="IBM Plex Sans"/>
              <a:sym typeface="IBM Plex Sans"/>
            </a:endParaRPr>
          </a:p>
          <a:p>
            <a:pPr indent="0" lvl="0" marL="0" rtl="0" algn="ctr">
              <a:spcBef>
                <a:spcPts val="0"/>
              </a:spcBef>
              <a:spcAft>
                <a:spcPts val="0"/>
              </a:spcAft>
              <a:buNone/>
            </a:pPr>
            <a:r>
              <a:rPr lang="en" sz="1200">
                <a:latin typeface="IBM Plex Sans"/>
                <a:ea typeface="IBM Plex Sans"/>
                <a:cs typeface="IBM Plex Sans"/>
                <a:sym typeface="IBM Plex Sans"/>
              </a:rPr>
              <a:t>Makes one decision or another based on a set of rules it is given</a:t>
            </a:r>
            <a:endParaRPr sz="1200">
              <a:latin typeface="IBM Plex Sans"/>
              <a:ea typeface="IBM Plex Sans"/>
              <a:cs typeface="IBM Plex Sans"/>
              <a:sym typeface="IBM Plex Sans"/>
            </a:endParaRPr>
          </a:p>
        </p:txBody>
      </p:sp>
      <p:sp>
        <p:nvSpPr>
          <p:cNvPr id="908" name="Google Shape;908;p30"/>
          <p:cNvSpPr/>
          <p:nvPr/>
        </p:nvSpPr>
        <p:spPr>
          <a:xfrm>
            <a:off x="1504325" y="3191400"/>
            <a:ext cx="1136400" cy="392100"/>
          </a:xfrm>
          <a:prstGeom prst="ellipse">
            <a:avLst/>
          </a:prstGeom>
          <a:solidFill>
            <a:srgbClr val="00C3B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50.8%</a:t>
            </a:r>
            <a:endParaRPr/>
          </a:p>
        </p:txBody>
      </p:sp>
      <p:sp>
        <p:nvSpPr>
          <p:cNvPr id="909" name="Google Shape;909;p30"/>
          <p:cNvSpPr/>
          <p:nvPr/>
        </p:nvSpPr>
        <p:spPr>
          <a:xfrm>
            <a:off x="3965825" y="2969325"/>
            <a:ext cx="1212300" cy="463500"/>
          </a:xfrm>
          <a:prstGeom prst="ellipse">
            <a:avLst/>
          </a:prstGeom>
          <a:solidFill>
            <a:srgbClr val="00C3B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24.6%</a:t>
            </a:r>
            <a:endParaRPr/>
          </a:p>
        </p:txBody>
      </p:sp>
      <p:sp>
        <p:nvSpPr>
          <p:cNvPr id="910" name="Google Shape;910;p30"/>
          <p:cNvSpPr txBox="1"/>
          <p:nvPr/>
        </p:nvSpPr>
        <p:spPr>
          <a:xfrm>
            <a:off x="5952725" y="1934375"/>
            <a:ext cx="2237400" cy="1684800"/>
          </a:xfrm>
          <a:prstGeom prst="rect">
            <a:avLst/>
          </a:prstGeom>
          <a:solidFill>
            <a:schemeClr val="lt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IBM Plex Sans"/>
                <a:ea typeface="IBM Plex Sans"/>
                <a:cs typeface="IBM Plex Sans"/>
                <a:sym typeface="IBM Plex Sans"/>
              </a:rPr>
              <a:t>Neural Networks:</a:t>
            </a:r>
            <a:endParaRPr>
              <a:latin typeface="IBM Plex Sans"/>
              <a:ea typeface="IBM Plex Sans"/>
              <a:cs typeface="IBM Plex Sans"/>
              <a:sym typeface="IBM Plex Sans"/>
            </a:endParaRPr>
          </a:p>
          <a:p>
            <a:pPr indent="0" lvl="0" marL="0" rtl="0" algn="ctr">
              <a:spcBef>
                <a:spcPts val="0"/>
              </a:spcBef>
              <a:spcAft>
                <a:spcPts val="0"/>
              </a:spcAft>
              <a:buNone/>
            </a:pPr>
            <a:r>
              <a:rPr lang="en" sz="1200">
                <a:latin typeface="IBM Plex Sans"/>
                <a:ea typeface="IBM Plex Sans"/>
                <a:cs typeface="IBM Plex Sans"/>
                <a:sym typeface="IBM Plex Sans"/>
              </a:rPr>
              <a:t>Processes images pixels with different weighted filters and outputs the category it thinks the image best fits into</a:t>
            </a:r>
            <a:endParaRPr sz="1200">
              <a:latin typeface="IBM Plex Sans"/>
              <a:ea typeface="IBM Plex Sans"/>
              <a:cs typeface="IBM Plex Sans"/>
              <a:sym typeface="IBM Plex Sans"/>
            </a:endParaRPr>
          </a:p>
        </p:txBody>
      </p:sp>
      <p:pic>
        <p:nvPicPr>
          <p:cNvPr id="911" name="Google Shape;911;p30"/>
          <p:cNvPicPr preferRelativeResize="0"/>
          <p:nvPr/>
        </p:nvPicPr>
        <p:blipFill rotWithShape="1">
          <a:blip r:embed="rId3">
            <a:alphaModFix/>
          </a:blip>
          <a:srcRect b="2217" l="4053" r="2549" t="5751"/>
          <a:stretch/>
        </p:blipFill>
        <p:spPr>
          <a:xfrm>
            <a:off x="1215349" y="3756475"/>
            <a:ext cx="1714375" cy="1247150"/>
          </a:xfrm>
          <a:prstGeom prst="rect">
            <a:avLst/>
          </a:prstGeom>
          <a:noFill/>
          <a:ln>
            <a:noFill/>
          </a:ln>
        </p:spPr>
      </p:pic>
      <p:sp>
        <p:nvSpPr>
          <p:cNvPr id="912" name="Google Shape;912;p30"/>
          <p:cNvSpPr/>
          <p:nvPr/>
        </p:nvSpPr>
        <p:spPr>
          <a:xfrm>
            <a:off x="6503225" y="3111175"/>
            <a:ext cx="1136400" cy="392100"/>
          </a:xfrm>
          <a:prstGeom prst="ellipse">
            <a:avLst/>
          </a:prstGeom>
          <a:solidFill>
            <a:srgbClr val="00C3B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55.7%</a:t>
            </a:r>
            <a:endParaRPr/>
          </a:p>
        </p:txBody>
      </p:sp>
      <p:pic>
        <p:nvPicPr>
          <p:cNvPr id="913" name="Google Shape;913;p30"/>
          <p:cNvPicPr preferRelativeResize="0"/>
          <p:nvPr/>
        </p:nvPicPr>
        <p:blipFill rotWithShape="1">
          <a:blip r:embed="rId4">
            <a:alphaModFix/>
          </a:blip>
          <a:srcRect b="10084" l="7704" r="4344" t="9432"/>
          <a:stretch/>
        </p:blipFill>
        <p:spPr>
          <a:xfrm>
            <a:off x="3397900" y="3844235"/>
            <a:ext cx="2348200" cy="1071640"/>
          </a:xfrm>
          <a:prstGeom prst="rect">
            <a:avLst/>
          </a:prstGeom>
          <a:noFill/>
          <a:ln>
            <a:noFill/>
          </a:ln>
        </p:spPr>
      </p:pic>
      <p:pic>
        <p:nvPicPr>
          <p:cNvPr id="914" name="Google Shape;914;p30"/>
          <p:cNvPicPr preferRelativeResize="0"/>
          <p:nvPr/>
        </p:nvPicPr>
        <p:blipFill rotWithShape="1">
          <a:blip r:embed="rId5">
            <a:alphaModFix/>
          </a:blip>
          <a:srcRect b="0" l="10854" r="12269" t="0"/>
          <a:stretch/>
        </p:blipFill>
        <p:spPr>
          <a:xfrm>
            <a:off x="6465275" y="3857746"/>
            <a:ext cx="1212300" cy="104460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31"/>
          <p:cNvSpPr txBox="1"/>
          <p:nvPr>
            <p:ph type="title"/>
          </p:nvPr>
        </p:nvSpPr>
        <p:spPr>
          <a:xfrm>
            <a:off x="1940275" y="1864654"/>
            <a:ext cx="52635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Neural Networks</a:t>
            </a:r>
            <a:endParaRPr/>
          </a:p>
        </p:txBody>
      </p:sp>
      <p:sp>
        <p:nvSpPr>
          <p:cNvPr id="920" name="Google Shape;920;p31"/>
          <p:cNvSpPr txBox="1"/>
          <p:nvPr>
            <p:ph idx="2" type="title"/>
          </p:nvPr>
        </p:nvSpPr>
        <p:spPr>
          <a:xfrm>
            <a:off x="3795850" y="1153171"/>
            <a:ext cx="1552200" cy="8418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921" name="Google Shape;921;p31"/>
          <p:cNvGrpSpPr/>
          <p:nvPr/>
        </p:nvGrpSpPr>
        <p:grpSpPr>
          <a:xfrm flipH="1">
            <a:off x="8141875" y="2863075"/>
            <a:ext cx="257100" cy="1821800"/>
            <a:chOff x="829225" y="2863075"/>
            <a:chExt cx="257100" cy="1821800"/>
          </a:xfrm>
        </p:grpSpPr>
        <p:sp>
          <p:nvSpPr>
            <p:cNvPr id="922" name="Google Shape;922;p31"/>
            <p:cNvSpPr/>
            <p:nvPr/>
          </p:nvSpPr>
          <p:spPr>
            <a:xfrm>
              <a:off x="949075" y="2984475"/>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1"/>
            <p:cNvSpPr/>
            <p:nvPr/>
          </p:nvSpPr>
          <p:spPr>
            <a:xfrm>
              <a:off x="829225" y="28630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31"/>
          <p:cNvGrpSpPr/>
          <p:nvPr/>
        </p:nvGrpSpPr>
        <p:grpSpPr>
          <a:xfrm flipH="1">
            <a:off x="7736800" y="3205275"/>
            <a:ext cx="257100" cy="1832375"/>
            <a:chOff x="1365450" y="3205275"/>
            <a:chExt cx="257100" cy="1832375"/>
          </a:xfrm>
        </p:grpSpPr>
        <p:sp>
          <p:nvSpPr>
            <p:cNvPr id="925" name="Google Shape;925;p3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31"/>
          <p:cNvGrpSpPr/>
          <p:nvPr/>
        </p:nvGrpSpPr>
        <p:grpSpPr>
          <a:xfrm flipH="1">
            <a:off x="6816738" y="3162588"/>
            <a:ext cx="257100" cy="1832375"/>
            <a:chOff x="1365450" y="3205275"/>
            <a:chExt cx="257100" cy="1832375"/>
          </a:xfrm>
        </p:grpSpPr>
        <p:sp>
          <p:nvSpPr>
            <p:cNvPr id="928" name="Google Shape;928;p3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31"/>
          <p:cNvGrpSpPr/>
          <p:nvPr/>
        </p:nvGrpSpPr>
        <p:grpSpPr>
          <a:xfrm flipH="1">
            <a:off x="5223850" y="3468075"/>
            <a:ext cx="257100" cy="1832375"/>
            <a:chOff x="1365450" y="3205275"/>
            <a:chExt cx="257100" cy="1832375"/>
          </a:xfrm>
        </p:grpSpPr>
        <p:sp>
          <p:nvSpPr>
            <p:cNvPr id="931" name="Google Shape;931;p3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31"/>
          <p:cNvGrpSpPr/>
          <p:nvPr/>
        </p:nvGrpSpPr>
        <p:grpSpPr>
          <a:xfrm flipH="1">
            <a:off x="4201650" y="4136700"/>
            <a:ext cx="257100" cy="1832375"/>
            <a:chOff x="1365450" y="3205275"/>
            <a:chExt cx="257100" cy="1832375"/>
          </a:xfrm>
        </p:grpSpPr>
        <p:sp>
          <p:nvSpPr>
            <p:cNvPr id="934" name="Google Shape;934;p3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31"/>
          <p:cNvGrpSpPr/>
          <p:nvPr/>
        </p:nvGrpSpPr>
        <p:grpSpPr>
          <a:xfrm flipH="1">
            <a:off x="3541000" y="3929625"/>
            <a:ext cx="257100" cy="1832375"/>
            <a:chOff x="1365450" y="3205275"/>
            <a:chExt cx="257100" cy="1832375"/>
          </a:xfrm>
        </p:grpSpPr>
        <p:sp>
          <p:nvSpPr>
            <p:cNvPr id="937" name="Google Shape;937;p3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31"/>
          <p:cNvGrpSpPr/>
          <p:nvPr/>
        </p:nvGrpSpPr>
        <p:grpSpPr>
          <a:xfrm flipH="1">
            <a:off x="1382938" y="2293050"/>
            <a:ext cx="257100" cy="1832375"/>
            <a:chOff x="1365450" y="3205275"/>
            <a:chExt cx="257100" cy="1832375"/>
          </a:xfrm>
        </p:grpSpPr>
        <p:sp>
          <p:nvSpPr>
            <p:cNvPr id="940" name="Google Shape;940;p3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31"/>
          <p:cNvGrpSpPr/>
          <p:nvPr/>
        </p:nvGrpSpPr>
        <p:grpSpPr>
          <a:xfrm flipH="1">
            <a:off x="669813" y="2941850"/>
            <a:ext cx="257100" cy="1832375"/>
            <a:chOff x="1365450" y="3205275"/>
            <a:chExt cx="257100" cy="1832375"/>
          </a:xfrm>
        </p:grpSpPr>
        <p:sp>
          <p:nvSpPr>
            <p:cNvPr id="943" name="Google Shape;943;p31"/>
            <p:cNvSpPr/>
            <p:nvPr/>
          </p:nvSpPr>
          <p:spPr>
            <a:xfrm>
              <a:off x="1485300" y="3337250"/>
              <a:ext cx="17400" cy="1700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1"/>
            <p:cNvSpPr/>
            <p:nvPr/>
          </p:nvSpPr>
          <p:spPr>
            <a:xfrm>
              <a:off x="1365450" y="320527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31"/>
          <p:cNvGrpSpPr/>
          <p:nvPr/>
        </p:nvGrpSpPr>
        <p:grpSpPr>
          <a:xfrm flipH="1">
            <a:off x="1951850" y="2125138"/>
            <a:ext cx="257100" cy="3465800"/>
            <a:chOff x="261425" y="1395525"/>
            <a:chExt cx="257100" cy="3465800"/>
          </a:xfrm>
        </p:grpSpPr>
        <p:sp>
          <p:nvSpPr>
            <p:cNvPr id="946" name="Google Shape;946;p31"/>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1"/>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31"/>
          <p:cNvGrpSpPr/>
          <p:nvPr/>
        </p:nvGrpSpPr>
        <p:grpSpPr>
          <a:xfrm flipH="1">
            <a:off x="6094575" y="3825413"/>
            <a:ext cx="257100" cy="3465800"/>
            <a:chOff x="261425" y="1395525"/>
            <a:chExt cx="257100" cy="3465800"/>
          </a:xfrm>
        </p:grpSpPr>
        <p:sp>
          <p:nvSpPr>
            <p:cNvPr id="949" name="Google Shape;949;p31"/>
            <p:cNvSpPr/>
            <p:nvPr/>
          </p:nvSpPr>
          <p:spPr>
            <a:xfrm>
              <a:off x="381300" y="1516925"/>
              <a:ext cx="17400" cy="3344400"/>
            </a:xfrm>
            <a:prstGeom prst="roundRect">
              <a:avLst>
                <a:gd fmla="val 50000" name="adj"/>
              </a:avLst>
            </a:prstGeom>
            <a:gradFill>
              <a:gsLst>
                <a:gs pos="0">
                  <a:srgbClr val="FFFFFF">
                    <a:alpha val="56078"/>
                  </a:srgbClr>
                </a:gs>
                <a:gs pos="51000">
                  <a:srgbClr val="FFFFFF">
                    <a:alpha val="38823"/>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1"/>
            <p:cNvSpPr/>
            <p:nvPr/>
          </p:nvSpPr>
          <p:spPr>
            <a:xfrm>
              <a:off x="261425" y="1395525"/>
              <a:ext cx="257100" cy="257100"/>
            </a:xfrm>
            <a:prstGeom prst="ellipse">
              <a:avLst/>
            </a:prstGeom>
            <a:gradFill>
              <a:gsLst>
                <a:gs pos="0">
                  <a:schemeClr val="dk1"/>
                </a:gs>
                <a:gs pos="23000">
                  <a:srgbClr val="FFFFFF">
                    <a:alpha val="17647"/>
                  </a:srgbClr>
                </a:gs>
                <a:gs pos="41000">
                  <a:srgbClr val="FFFFFF">
                    <a:alpha val="0"/>
                  </a:srgbClr>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 name="Shape 954"/>
        <p:cNvGrpSpPr/>
        <p:nvPr/>
      </p:nvGrpSpPr>
      <p:grpSpPr>
        <a:xfrm>
          <a:off x="0" y="0"/>
          <a:ext cx="0" cy="0"/>
          <a:chOff x="0" y="0"/>
          <a:chExt cx="0" cy="0"/>
        </a:xfrm>
      </p:grpSpPr>
      <p:sp>
        <p:nvSpPr>
          <p:cNvPr id="955" name="Google Shape;955;p32"/>
          <p:cNvSpPr txBox="1"/>
          <p:nvPr>
            <p:ph type="title"/>
          </p:nvPr>
        </p:nvSpPr>
        <p:spPr>
          <a:xfrm>
            <a:off x="624225" y="506800"/>
            <a:ext cx="8079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Understanding and building Neural Networks</a:t>
            </a:r>
            <a:endParaRPr/>
          </a:p>
        </p:txBody>
      </p:sp>
      <p:sp>
        <p:nvSpPr>
          <p:cNvPr id="956" name="Google Shape;956;p32"/>
          <p:cNvSpPr txBox="1"/>
          <p:nvPr>
            <p:ph idx="1" type="body"/>
          </p:nvPr>
        </p:nvSpPr>
        <p:spPr>
          <a:xfrm>
            <a:off x="722375" y="1187600"/>
            <a:ext cx="7699200" cy="35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 neural network is a computing model that uses algorithms to recognize patterns in data.</a:t>
            </a:r>
            <a:endParaRPr sz="1400"/>
          </a:p>
          <a:p>
            <a:pPr indent="0" lvl="0" marL="0" rtl="0" algn="l">
              <a:spcBef>
                <a:spcPts val="0"/>
              </a:spcBef>
              <a:spcAft>
                <a:spcPts val="0"/>
              </a:spcAft>
              <a:buNone/>
            </a:pPr>
            <a:r>
              <a:rPr lang="en" sz="1400"/>
              <a:t>When building a neural network, we need to pay attention to:</a:t>
            </a:r>
            <a:endParaRPr sz="1400"/>
          </a:p>
          <a:p>
            <a:pPr indent="-317500" lvl="0" marL="457200" rtl="0" algn="l">
              <a:spcBef>
                <a:spcPts val="0"/>
              </a:spcBef>
              <a:spcAft>
                <a:spcPts val="0"/>
              </a:spcAft>
              <a:buSzPts val="1400"/>
              <a:buChar char="●"/>
            </a:pPr>
            <a:r>
              <a:rPr lang="en" sz="1400"/>
              <a:t>The number of neurons</a:t>
            </a:r>
            <a:endParaRPr sz="1400"/>
          </a:p>
          <a:p>
            <a:pPr indent="-317500" lvl="0" marL="457200" rtl="0" algn="l">
              <a:spcBef>
                <a:spcPts val="0"/>
              </a:spcBef>
              <a:spcAft>
                <a:spcPts val="0"/>
              </a:spcAft>
              <a:buSzPts val="1400"/>
              <a:buChar char="●"/>
            </a:pPr>
            <a:r>
              <a:rPr lang="en" sz="1400"/>
              <a:t>The activation of the neurons</a:t>
            </a:r>
            <a:endParaRPr sz="1400"/>
          </a:p>
          <a:p>
            <a:pPr indent="-317500" lvl="0" marL="457200" rtl="0" algn="l">
              <a:spcBef>
                <a:spcPts val="0"/>
              </a:spcBef>
              <a:spcAft>
                <a:spcPts val="0"/>
              </a:spcAft>
              <a:buSzPts val="1400"/>
              <a:buChar char="●"/>
            </a:pPr>
            <a:r>
              <a:rPr lang="en" sz="1400"/>
              <a:t>The losses and metrics</a:t>
            </a:r>
            <a:endParaRPr sz="1400"/>
          </a:p>
          <a:p>
            <a:pPr indent="0" lvl="0" marL="457200" rtl="0" algn="l">
              <a:spcBef>
                <a:spcPts val="0"/>
              </a:spcBef>
              <a:spcAft>
                <a:spcPts val="0"/>
              </a:spcAft>
              <a:buNone/>
            </a:pPr>
            <a:r>
              <a:t/>
            </a:r>
            <a:endParaRPr sz="1400"/>
          </a:p>
          <a:p>
            <a:pPr indent="0" lvl="0" marL="0" rtl="0" algn="l">
              <a:spcBef>
                <a:spcPts val="0"/>
              </a:spcBef>
              <a:spcAft>
                <a:spcPts val="0"/>
              </a:spcAft>
              <a:buNone/>
            </a:pPr>
            <a:r>
              <a:rPr lang="en" sz="1400"/>
              <a:t>Taking into account the information above, we needed to:</a:t>
            </a:r>
            <a:endParaRPr sz="1400"/>
          </a:p>
          <a:p>
            <a:pPr indent="-317500" lvl="0" marL="457200" rtl="0" algn="l">
              <a:spcBef>
                <a:spcPts val="0"/>
              </a:spcBef>
              <a:spcAft>
                <a:spcPts val="0"/>
              </a:spcAft>
              <a:buSzPts val="1400"/>
              <a:buAutoNum type="arabicPeriod"/>
            </a:pPr>
            <a:r>
              <a:rPr lang="en" sz="1400"/>
              <a:t>Specify the model</a:t>
            </a:r>
            <a:endParaRPr sz="1400"/>
          </a:p>
          <a:p>
            <a:pPr indent="-317500" lvl="0" marL="457200" rtl="0" algn="l">
              <a:spcBef>
                <a:spcPts val="0"/>
              </a:spcBef>
              <a:spcAft>
                <a:spcPts val="0"/>
              </a:spcAft>
              <a:buSzPts val="1400"/>
              <a:buAutoNum type="arabicPeriod"/>
            </a:pPr>
            <a:r>
              <a:rPr lang="en" sz="1400"/>
              <a:t>Add layers to the network</a:t>
            </a:r>
            <a:endParaRPr sz="1400"/>
          </a:p>
          <a:p>
            <a:pPr indent="-317500" lvl="0" marL="457200" rtl="0" algn="l">
              <a:spcBef>
                <a:spcPts val="0"/>
              </a:spcBef>
              <a:spcAft>
                <a:spcPts val="0"/>
              </a:spcAft>
              <a:buSzPts val="1400"/>
              <a:buAutoNum type="arabicPeriod"/>
            </a:pPr>
            <a:r>
              <a:rPr lang="en" sz="1400"/>
              <a:t>Turn the model on by compiling it</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p:txBody>
      </p:sp>
      <p:pic>
        <p:nvPicPr>
          <p:cNvPr id="957" name="Google Shape;957;p32"/>
          <p:cNvPicPr preferRelativeResize="0"/>
          <p:nvPr/>
        </p:nvPicPr>
        <p:blipFill>
          <a:blip r:embed="rId3">
            <a:alphaModFix/>
          </a:blip>
          <a:stretch>
            <a:fillRect/>
          </a:stretch>
        </p:blipFill>
        <p:spPr>
          <a:xfrm>
            <a:off x="5544100" y="2401925"/>
            <a:ext cx="3599900" cy="2741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33"/>
          <p:cNvSpPr txBox="1"/>
          <p:nvPr>
            <p:ph type="title"/>
          </p:nvPr>
        </p:nvSpPr>
        <p:spPr>
          <a:xfrm>
            <a:off x="722375" y="234700"/>
            <a:ext cx="7699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Applying Neural Networks</a:t>
            </a:r>
            <a:endParaRPr/>
          </a:p>
        </p:txBody>
      </p:sp>
      <p:sp>
        <p:nvSpPr>
          <p:cNvPr id="963" name="Google Shape;963;p33"/>
          <p:cNvSpPr txBox="1"/>
          <p:nvPr>
            <p:ph idx="1" type="body"/>
          </p:nvPr>
        </p:nvSpPr>
        <p:spPr>
          <a:xfrm>
            <a:off x="722375" y="882800"/>
            <a:ext cx="7903800" cy="35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First, we built our model. Next, we augmented the data, trained our model, and then fit our data.</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The model reached a peak validation accuracy of 58.7%</a:t>
            </a:r>
            <a:endParaRPr sz="1400"/>
          </a:p>
          <a:p>
            <a:pPr indent="0" lvl="0" marL="0" rtl="0" algn="l">
              <a:spcBef>
                <a:spcPts val="0"/>
              </a:spcBef>
              <a:spcAft>
                <a:spcPts val="0"/>
              </a:spcAft>
              <a:buNone/>
            </a:pPr>
            <a:r>
              <a:t/>
            </a:r>
            <a:endParaRPr sz="1400"/>
          </a:p>
        </p:txBody>
      </p:sp>
      <p:pic>
        <p:nvPicPr>
          <p:cNvPr id="964" name="Google Shape;964;p33"/>
          <p:cNvPicPr preferRelativeResize="0"/>
          <p:nvPr/>
        </p:nvPicPr>
        <p:blipFill>
          <a:blip r:embed="rId3">
            <a:alphaModFix/>
          </a:blip>
          <a:stretch>
            <a:fillRect/>
          </a:stretch>
        </p:blipFill>
        <p:spPr>
          <a:xfrm>
            <a:off x="2389275" y="2051575"/>
            <a:ext cx="4085526" cy="3091926"/>
          </a:xfrm>
          <a:prstGeom prst="rect">
            <a:avLst/>
          </a:prstGeom>
          <a:noFill/>
          <a:ln>
            <a:noFill/>
          </a:ln>
        </p:spPr>
      </p:pic>
      <p:pic>
        <p:nvPicPr>
          <p:cNvPr id="965" name="Google Shape;965;p33"/>
          <p:cNvPicPr preferRelativeResize="0"/>
          <p:nvPr/>
        </p:nvPicPr>
        <p:blipFill>
          <a:blip r:embed="rId4">
            <a:alphaModFix/>
          </a:blip>
          <a:stretch>
            <a:fillRect/>
          </a:stretch>
        </p:blipFill>
        <p:spPr>
          <a:xfrm>
            <a:off x="372013" y="1648675"/>
            <a:ext cx="8507318" cy="326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3D Metrology Software Pitch Deck by Slidesgo">
  <a:themeElements>
    <a:clrScheme name="Simple Light">
      <a:dk1>
        <a:srgbClr val="FFFFFF"/>
      </a:dk1>
      <a:lt1>
        <a:srgbClr val="0D1348"/>
      </a:lt1>
      <a:dk2>
        <a:srgbClr val="131F63"/>
      </a:dk2>
      <a:lt2>
        <a:srgbClr val="76BEF8"/>
      </a:lt2>
      <a:accent1>
        <a:srgbClr val="1155CC"/>
      </a:accent1>
      <a:accent2>
        <a:srgbClr val="D736F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